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</p:sldMasterIdLst>
  <p:notesMasterIdLst>
    <p:notesMasterId r:id="rId37"/>
  </p:notesMasterIdLst>
  <p:sldIdLst>
    <p:sldId id="256" r:id="rId5"/>
    <p:sldId id="326" r:id="rId6"/>
    <p:sldId id="259" r:id="rId7"/>
    <p:sldId id="308" r:id="rId8"/>
    <p:sldId id="258" r:id="rId9"/>
    <p:sldId id="263" r:id="rId10"/>
    <p:sldId id="293" r:id="rId11"/>
    <p:sldId id="294" r:id="rId12"/>
    <p:sldId id="295" r:id="rId13"/>
    <p:sldId id="298" r:id="rId14"/>
    <p:sldId id="297" r:id="rId15"/>
    <p:sldId id="300" r:id="rId16"/>
    <p:sldId id="301" r:id="rId17"/>
    <p:sldId id="302" r:id="rId18"/>
    <p:sldId id="303" r:id="rId19"/>
    <p:sldId id="305" r:id="rId20"/>
    <p:sldId id="304" r:id="rId21"/>
    <p:sldId id="309" r:id="rId22"/>
    <p:sldId id="313" r:id="rId23"/>
    <p:sldId id="315" r:id="rId24"/>
    <p:sldId id="316" r:id="rId25"/>
    <p:sldId id="317" r:id="rId26"/>
    <p:sldId id="310" r:id="rId27"/>
    <p:sldId id="264" r:id="rId28"/>
    <p:sldId id="265" r:id="rId29"/>
    <p:sldId id="320" r:id="rId30"/>
    <p:sldId id="321" r:id="rId31"/>
    <p:sldId id="322" r:id="rId32"/>
    <p:sldId id="267" r:id="rId33"/>
    <p:sldId id="318" r:id="rId34"/>
    <p:sldId id="328" r:id="rId35"/>
    <p:sldId id="327" r:id="rId36"/>
  </p:sldIdLst>
  <p:sldSz cx="9144000" cy="5143500" type="screen16x9"/>
  <p:notesSz cx="6858000" cy="9144000"/>
  <p:embeddedFontLst>
    <p:embeddedFont>
      <p:font typeface="#9Slide03 AmpleSoft Bold" panose="02000000000000000000" pitchFamily="2" charset="0"/>
      <p:regular r:id="rId38"/>
    </p:embeddedFont>
    <p:embeddedFont>
      <p:font typeface="Archivo" panose="020B0604020202020204" charset="0"/>
      <p:regular r:id="rId39"/>
      <p:bold r:id="rId40"/>
      <p:italic r:id="rId41"/>
      <p:boldItalic r:id="rId42"/>
    </p:embeddedFont>
    <p:embeddedFont>
      <p:font typeface="Archivo Medium" panose="020B0604020202020204" charset="0"/>
      <p:regular r:id="rId43"/>
      <p:bold r:id="rId44"/>
      <p:italic r:id="rId45"/>
      <p:boldItalic r:id="rId46"/>
    </p:embeddedFont>
    <p:embeddedFont>
      <p:font typeface="Bebas Neue" panose="020B0606020202050201" pitchFamily="34" charset="0"/>
      <p:regular r:id="rId47"/>
    </p:embeddedFont>
    <p:embeddedFont>
      <p:font typeface="Bowlby One" panose="020B0604020202020204" charset="0"/>
      <p:regular r:id="rId48"/>
    </p:embeddedFont>
    <p:embeddedFont>
      <p:font typeface="Verdana" panose="020B060403050404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796">
          <p15:clr>
            <a:srgbClr val="9AA0A6"/>
          </p15:clr>
        </p15:guide>
        <p15:guide id="2" orient="horz" pos="700">
          <p15:clr>
            <a:srgbClr val="9AA0A6"/>
          </p15:clr>
        </p15:guide>
        <p15:guide id="3" orient="horz" pos="1290">
          <p15:clr>
            <a:srgbClr val="9AA0A6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B9B"/>
    <a:srgbClr val="FAD8C9"/>
    <a:srgbClr val="F9E1A7"/>
    <a:srgbClr val="ACE9D0"/>
    <a:srgbClr val="FFFFFF"/>
    <a:srgbClr val="96D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6FAE9F-FCE4-40BC-9442-D572DE52F9EA}">
  <a:tblStyle styleId="{D26FAE9F-FCE4-40BC-9442-D572DE52F9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796"/>
        <p:guide orient="horz" pos="700"/>
        <p:guide orient="horz" pos="129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70a7009fd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70a7009fd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170a7009fd6_0_4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170a7009fd6_0_4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559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170a7009fd6_0_4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170a7009fd6_0_4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70a7009fd6_0_6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70a7009fd6_0_6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449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70a7009fd6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70a7009fd6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70a7009fd6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70a7009fd6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70a7009fd6_0_2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70a7009fd6_0_2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70a7009fd6_0_2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70a7009fd6_0_2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025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70a7009fd6_0_2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70a7009fd6_0_2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70a7009fd6_0_6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70a7009fd6_0_6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170a7009fd6_0_4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170a7009fd6_0_4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339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170a7009fd6_0_4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170a7009fd6_0_4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672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2800" y="206025"/>
            <a:ext cx="8638500" cy="4731600"/>
          </a:xfrm>
          <a:prstGeom prst="roundRect">
            <a:avLst>
              <a:gd name="adj" fmla="val 859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641000"/>
            <a:ext cx="41469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1415713" y="2228699"/>
            <a:ext cx="2197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2"/>
          </p:nvPr>
        </p:nvSpPr>
        <p:spPr>
          <a:xfrm>
            <a:off x="5517950" y="2228700"/>
            <a:ext cx="2197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3"/>
          </p:nvPr>
        </p:nvSpPr>
        <p:spPr>
          <a:xfrm>
            <a:off x="1415713" y="4051150"/>
            <a:ext cx="2197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4"/>
          </p:nvPr>
        </p:nvSpPr>
        <p:spPr>
          <a:xfrm>
            <a:off x="5517950" y="4051153"/>
            <a:ext cx="2197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5" hasCustomPrompt="1"/>
          </p:nvPr>
        </p:nvSpPr>
        <p:spPr>
          <a:xfrm>
            <a:off x="2147625" y="1185974"/>
            <a:ext cx="733500" cy="7335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6" hasCustomPrompt="1"/>
          </p:nvPr>
        </p:nvSpPr>
        <p:spPr>
          <a:xfrm>
            <a:off x="2148773" y="3009348"/>
            <a:ext cx="731400" cy="731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7" hasCustomPrompt="1"/>
          </p:nvPr>
        </p:nvSpPr>
        <p:spPr>
          <a:xfrm>
            <a:off x="6251001" y="1187017"/>
            <a:ext cx="731400" cy="731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8" hasCustomPrompt="1"/>
          </p:nvPr>
        </p:nvSpPr>
        <p:spPr>
          <a:xfrm>
            <a:off x="6251001" y="3009350"/>
            <a:ext cx="731400" cy="731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9"/>
          </p:nvPr>
        </p:nvSpPr>
        <p:spPr>
          <a:xfrm>
            <a:off x="1415625" y="1971750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3"/>
          </p:nvPr>
        </p:nvSpPr>
        <p:spPr>
          <a:xfrm>
            <a:off x="1415625" y="3794330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4"/>
          </p:nvPr>
        </p:nvSpPr>
        <p:spPr>
          <a:xfrm>
            <a:off x="5517950" y="1971750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5"/>
          </p:nvPr>
        </p:nvSpPr>
        <p:spPr>
          <a:xfrm>
            <a:off x="5517950" y="3794330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4938050" y="2727754"/>
            <a:ext cx="33462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252800" y="206025"/>
            <a:ext cx="8638500" cy="4731600"/>
          </a:xfrm>
          <a:prstGeom prst="roundRect">
            <a:avLst>
              <a:gd name="adj" fmla="val 859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7704000" cy="1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1167950" y="2344175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2"/>
          </p:nvPr>
        </p:nvSpPr>
        <p:spPr>
          <a:xfrm>
            <a:off x="3403800" y="3632402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3"/>
          </p:nvPr>
        </p:nvSpPr>
        <p:spPr>
          <a:xfrm>
            <a:off x="5639650" y="2344175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4"/>
          </p:nvPr>
        </p:nvSpPr>
        <p:spPr>
          <a:xfrm>
            <a:off x="1167950" y="2048725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5"/>
          </p:nvPr>
        </p:nvSpPr>
        <p:spPr>
          <a:xfrm>
            <a:off x="5639650" y="2048725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6"/>
          </p:nvPr>
        </p:nvSpPr>
        <p:spPr>
          <a:xfrm>
            <a:off x="3403800" y="3337875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subTitle" idx="1"/>
          </p:nvPr>
        </p:nvSpPr>
        <p:spPr>
          <a:xfrm>
            <a:off x="719975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2"/>
          </p:nvPr>
        </p:nvSpPr>
        <p:spPr>
          <a:xfrm>
            <a:off x="3419244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3"/>
          </p:nvPr>
        </p:nvSpPr>
        <p:spPr>
          <a:xfrm>
            <a:off x="719975" y="40246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4"/>
          </p:nvPr>
        </p:nvSpPr>
        <p:spPr>
          <a:xfrm>
            <a:off x="3419244" y="40246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5"/>
          </p:nvPr>
        </p:nvSpPr>
        <p:spPr>
          <a:xfrm>
            <a:off x="6118520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6"/>
          </p:nvPr>
        </p:nvSpPr>
        <p:spPr>
          <a:xfrm>
            <a:off x="6118520" y="40246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7"/>
          </p:nvPr>
        </p:nvSpPr>
        <p:spPr>
          <a:xfrm>
            <a:off x="719975" y="2047025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8"/>
          </p:nvPr>
        </p:nvSpPr>
        <p:spPr>
          <a:xfrm>
            <a:off x="3419244" y="2047025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9"/>
          </p:nvPr>
        </p:nvSpPr>
        <p:spPr>
          <a:xfrm>
            <a:off x="6118520" y="2047025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13"/>
          </p:nvPr>
        </p:nvSpPr>
        <p:spPr>
          <a:xfrm>
            <a:off x="719975" y="3785275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4"/>
          </p:nvPr>
        </p:nvSpPr>
        <p:spPr>
          <a:xfrm>
            <a:off x="3419250" y="3785275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15"/>
          </p:nvPr>
        </p:nvSpPr>
        <p:spPr>
          <a:xfrm>
            <a:off x="6118525" y="3785275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 hasCustomPrompt="1"/>
          </p:nvPr>
        </p:nvSpPr>
        <p:spPr>
          <a:xfrm>
            <a:off x="1848000" y="1152612"/>
            <a:ext cx="54480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1848000" y="1907487"/>
            <a:ext cx="54480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 idx="2" hasCustomPrompt="1"/>
          </p:nvPr>
        </p:nvSpPr>
        <p:spPr>
          <a:xfrm>
            <a:off x="1848000" y="2926791"/>
            <a:ext cx="54480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3"/>
          </p:nvPr>
        </p:nvSpPr>
        <p:spPr>
          <a:xfrm>
            <a:off x="1848000" y="3681588"/>
            <a:ext cx="54480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/>
          <p:nvPr/>
        </p:nvSpPr>
        <p:spPr>
          <a:xfrm>
            <a:off x="252800" y="206025"/>
            <a:ext cx="8638500" cy="4731600"/>
          </a:xfrm>
          <a:prstGeom prst="roundRect">
            <a:avLst>
              <a:gd name="adj" fmla="val 859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252800" y="206025"/>
            <a:ext cx="8638500" cy="4731600"/>
          </a:xfrm>
          <a:prstGeom prst="roundRect">
            <a:avLst>
              <a:gd name="adj" fmla="val 859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375" y="2555199"/>
            <a:ext cx="77175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659175" y="1050975"/>
            <a:ext cx="5801700" cy="12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152350" y="3659524"/>
            <a:ext cx="48393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290750" y="26721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4945625" y="26721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1290750" y="3037934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4945625" y="3037934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252800" y="206025"/>
            <a:ext cx="8638500" cy="4731600"/>
          </a:xfrm>
          <a:prstGeom prst="roundRect">
            <a:avLst>
              <a:gd name="adj" fmla="val 859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726450" y="1754975"/>
            <a:ext cx="4015200" cy="21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>
            <a:spLocks noGrp="1"/>
          </p:cNvSpPr>
          <p:nvPr>
            <p:ph type="pic" idx="2"/>
          </p:nvPr>
        </p:nvSpPr>
        <p:spPr>
          <a:xfrm>
            <a:off x="4976975" y="1374425"/>
            <a:ext cx="3232800" cy="291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720064" y="17325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2"/>
          </p:nvPr>
        </p:nvSpPr>
        <p:spPr>
          <a:xfrm>
            <a:off x="4826936" y="17325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740550" y="3910025"/>
            <a:ext cx="7662900" cy="69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●"/>
              <a:defRPr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○"/>
              <a:defRPr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  <a:defRPr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●"/>
              <a:defRPr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○"/>
              <a:defRPr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  <a:defRPr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●"/>
              <a:defRPr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○"/>
              <a:defRPr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  <a:defRPr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>
            <a:spLocks noGrp="1"/>
          </p:cNvSpPr>
          <p:nvPr>
            <p:ph type="ctrTitle"/>
          </p:nvPr>
        </p:nvSpPr>
        <p:spPr>
          <a:xfrm>
            <a:off x="713225" y="1641000"/>
            <a:ext cx="4428464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Ngôi nhà thông minh</a:t>
            </a:r>
            <a:endParaRPr sz="4800"/>
          </a:p>
        </p:txBody>
      </p:sp>
      <p:sp>
        <p:nvSpPr>
          <p:cNvPr id="111" name="Google Shape;111;p24"/>
          <p:cNvSpPr/>
          <p:nvPr/>
        </p:nvSpPr>
        <p:spPr>
          <a:xfrm>
            <a:off x="5042875" y="1129282"/>
            <a:ext cx="3387900" cy="2820300"/>
          </a:xfrm>
          <a:prstGeom prst="rect">
            <a:avLst/>
          </a:prstGeom>
          <a:solidFill>
            <a:schemeClr val="dk2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4"/>
          <p:cNvSpPr/>
          <p:nvPr/>
        </p:nvSpPr>
        <p:spPr>
          <a:xfrm rot="-2349042">
            <a:off x="4855618" y="1251878"/>
            <a:ext cx="924192" cy="314108"/>
          </a:xfrm>
          <a:prstGeom prst="roundRect">
            <a:avLst>
              <a:gd name="adj" fmla="val 16667"/>
            </a:avLst>
          </a:prstGeom>
          <a:solidFill>
            <a:schemeClr val="accent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4"/>
          <p:cNvSpPr/>
          <p:nvPr/>
        </p:nvSpPr>
        <p:spPr>
          <a:xfrm rot="-2349042">
            <a:off x="7807318" y="3663478"/>
            <a:ext cx="924192" cy="314108"/>
          </a:xfrm>
          <a:prstGeom prst="roundRect">
            <a:avLst>
              <a:gd name="adj" fmla="val 16667"/>
            </a:avLst>
          </a:prstGeom>
          <a:solidFill>
            <a:schemeClr val="accent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24"/>
          <p:cNvGrpSpPr/>
          <p:nvPr/>
        </p:nvGrpSpPr>
        <p:grpSpPr>
          <a:xfrm>
            <a:off x="5409002" y="1315554"/>
            <a:ext cx="2655660" cy="2447717"/>
            <a:chOff x="713130" y="880028"/>
            <a:chExt cx="3387753" cy="3122088"/>
          </a:xfrm>
        </p:grpSpPr>
        <p:sp>
          <p:nvSpPr>
            <p:cNvPr id="115" name="Google Shape;115;p24"/>
            <p:cNvSpPr/>
            <p:nvPr/>
          </p:nvSpPr>
          <p:spPr>
            <a:xfrm>
              <a:off x="861326" y="2252973"/>
              <a:ext cx="1390156" cy="845263"/>
            </a:xfrm>
            <a:custGeom>
              <a:avLst/>
              <a:gdLst/>
              <a:ahLst/>
              <a:cxnLst/>
              <a:rect l="l" t="t" r="r" b="b"/>
              <a:pathLst>
                <a:path w="77188" h="46933" extrusionOk="0">
                  <a:moveTo>
                    <a:pt x="0" y="1"/>
                  </a:moveTo>
                  <a:lnTo>
                    <a:pt x="0" y="46932"/>
                  </a:lnTo>
                  <a:lnTo>
                    <a:pt x="77188" y="46932"/>
                  </a:lnTo>
                  <a:lnTo>
                    <a:pt x="77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4"/>
            <p:cNvSpPr/>
            <p:nvPr/>
          </p:nvSpPr>
          <p:spPr>
            <a:xfrm>
              <a:off x="861326" y="2252973"/>
              <a:ext cx="1390156" cy="845263"/>
            </a:xfrm>
            <a:custGeom>
              <a:avLst/>
              <a:gdLst/>
              <a:ahLst/>
              <a:cxnLst/>
              <a:rect l="l" t="t" r="r" b="b"/>
              <a:pathLst>
                <a:path w="77188" h="46933" extrusionOk="0">
                  <a:moveTo>
                    <a:pt x="0" y="1"/>
                  </a:moveTo>
                  <a:lnTo>
                    <a:pt x="0" y="46932"/>
                  </a:lnTo>
                  <a:lnTo>
                    <a:pt x="77188" y="46932"/>
                  </a:lnTo>
                  <a:lnTo>
                    <a:pt x="77188" y="1"/>
                  </a:lnTo>
                  <a:close/>
                </a:path>
              </a:pathLst>
            </a:custGeom>
            <a:solidFill>
              <a:srgbClr val="FFFFFF">
                <a:alpha val="45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4"/>
            <p:cNvSpPr/>
            <p:nvPr/>
          </p:nvSpPr>
          <p:spPr>
            <a:xfrm>
              <a:off x="1913161" y="915859"/>
              <a:ext cx="2066575" cy="1337026"/>
            </a:xfrm>
            <a:custGeom>
              <a:avLst/>
              <a:gdLst/>
              <a:ahLst/>
              <a:cxnLst/>
              <a:rect l="l" t="t" r="r" b="b"/>
              <a:pathLst>
                <a:path w="114746" h="74238" extrusionOk="0">
                  <a:moveTo>
                    <a:pt x="28163" y="1"/>
                  </a:moveTo>
                  <a:lnTo>
                    <a:pt x="0" y="17346"/>
                  </a:lnTo>
                  <a:lnTo>
                    <a:pt x="0" y="73568"/>
                  </a:lnTo>
                  <a:lnTo>
                    <a:pt x="114745" y="74238"/>
                  </a:lnTo>
                  <a:lnTo>
                    <a:pt x="114745" y="53272"/>
                  </a:lnTo>
                  <a:lnTo>
                    <a:pt x="281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4"/>
            <p:cNvSpPr/>
            <p:nvPr/>
          </p:nvSpPr>
          <p:spPr>
            <a:xfrm>
              <a:off x="1913161" y="915859"/>
              <a:ext cx="2066575" cy="1337026"/>
            </a:xfrm>
            <a:custGeom>
              <a:avLst/>
              <a:gdLst/>
              <a:ahLst/>
              <a:cxnLst/>
              <a:rect l="l" t="t" r="r" b="b"/>
              <a:pathLst>
                <a:path w="114746" h="74238" extrusionOk="0">
                  <a:moveTo>
                    <a:pt x="28163" y="1"/>
                  </a:moveTo>
                  <a:lnTo>
                    <a:pt x="0" y="17346"/>
                  </a:lnTo>
                  <a:lnTo>
                    <a:pt x="0" y="73568"/>
                  </a:lnTo>
                  <a:lnTo>
                    <a:pt x="114745" y="74238"/>
                  </a:lnTo>
                  <a:lnTo>
                    <a:pt x="114745" y="53272"/>
                  </a:lnTo>
                  <a:lnTo>
                    <a:pt x="28163" y="1"/>
                  </a:lnTo>
                  <a:close/>
                </a:path>
              </a:pathLst>
            </a:custGeom>
            <a:solidFill>
              <a:srgbClr val="FFFFFF">
                <a:alpha val="45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119;p24"/>
            <p:cNvGrpSpPr/>
            <p:nvPr/>
          </p:nvGrpSpPr>
          <p:grpSpPr>
            <a:xfrm>
              <a:off x="713130" y="880028"/>
              <a:ext cx="3387753" cy="3122088"/>
              <a:chOff x="1454775" y="744475"/>
              <a:chExt cx="4702600" cy="4333825"/>
            </a:xfrm>
          </p:grpSpPr>
          <p:sp>
            <p:nvSpPr>
              <p:cNvPr id="120" name="Google Shape;120;p24"/>
              <p:cNvSpPr/>
              <p:nvPr/>
            </p:nvSpPr>
            <p:spPr>
              <a:xfrm>
                <a:off x="3856800" y="3823375"/>
                <a:ext cx="2148350" cy="1214125"/>
              </a:xfrm>
              <a:custGeom>
                <a:avLst/>
                <a:gdLst/>
                <a:ahLst/>
                <a:cxnLst/>
                <a:rect l="l" t="t" r="r" b="b"/>
                <a:pathLst>
                  <a:path w="85934" h="48565" extrusionOk="0">
                    <a:moveTo>
                      <a:pt x="1" y="0"/>
                    </a:moveTo>
                    <a:lnTo>
                      <a:pt x="1" y="48564"/>
                    </a:lnTo>
                    <a:lnTo>
                      <a:pt x="85934" y="48564"/>
                    </a:lnTo>
                    <a:lnTo>
                      <a:pt x="85934" y="0"/>
                    </a:lnTo>
                    <a:close/>
                  </a:path>
                </a:pathLst>
              </a:custGeom>
              <a:solidFill>
                <a:srgbClr val="D8CD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4"/>
              <p:cNvSpPr/>
              <p:nvPr/>
            </p:nvSpPr>
            <p:spPr>
              <a:xfrm>
                <a:off x="5079800" y="4948025"/>
                <a:ext cx="503225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20129" h="1947" extrusionOk="0">
                    <a:moveTo>
                      <a:pt x="0" y="0"/>
                    </a:moveTo>
                    <a:lnTo>
                      <a:pt x="0" y="1946"/>
                    </a:lnTo>
                    <a:lnTo>
                      <a:pt x="20129" y="1946"/>
                    </a:lnTo>
                    <a:lnTo>
                      <a:pt x="20129" y="0"/>
                    </a:lnTo>
                    <a:close/>
                  </a:path>
                </a:pathLst>
              </a:custGeom>
              <a:solidFill>
                <a:srgbClr val="3852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4"/>
              <p:cNvSpPr/>
              <p:nvPr/>
            </p:nvSpPr>
            <p:spPr>
              <a:xfrm>
                <a:off x="5107525" y="4968425"/>
                <a:ext cx="21290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8516" h="419" extrusionOk="0">
                    <a:moveTo>
                      <a:pt x="0" y="0"/>
                    </a:moveTo>
                    <a:lnTo>
                      <a:pt x="0" y="419"/>
                    </a:lnTo>
                    <a:lnTo>
                      <a:pt x="8516" y="419"/>
                    </a:lnTo>
                    <a:lnTo>
                      <a:pt x="85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4"/>
              <p:cNvSpPr/>
              <p:nvPr/>
            </p:nvSpPr>
            <p:spPr>
              <a:xfrm>
                <a:off x="5340800" y="4968425"/>
                <a:ext cx="21292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8517" h="419" extrusionOk="0">
                    <a:moveTo>
                      <a:pt x="1" y="0"/>
                    </a:moveTo>
                    <a:lnTo>
                      <a:pt x="1" y="419"/>
                    </a:lnTo>
                    <a:lnTo>
                      <a:pt x="8517" y="419"/>
                    </a:lnTo>
                    <a:lnTo>
                      <a:pt x="85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4"/>
              <p:cNvSpPr/>
              <p:nvPr/>
            </p:nvSpPr>
            <p:spPr>
              <a:xfrm>
                <a:off x="5054150" y="4062425"/>
                <a:ext cx="551900" cy="885625"/>
              </a:xfrm>
              <a:custGeom>
                <a:avLst/>
                <a:gdLst/>
                <a:ahLst/>
                <a:cxnLst/>
                <a:rect l="l" t="t" r="r" b="b"/>
                <a:pathLst>
                  <a:path w="22076" h="35425" extrusionOk="0">
                    <a:moveTo>
                      <a:pt x="3181" y="1"/>
                    </a:moveTo>
                    <a:cubicBezTo>
                      <a:pt x="461" y="545"/>
                      <a:pt x="1" y="3181"/>
                      <a:pt x="1" y="3181"/>
                    </a:cubicBezTo>
                    <a:lnTo>
                      <a:pt x="1" y="34692"/>
                    </a:lnTo>
                    <a:cubicBezTo>
                      <a:pt x="209" y="35391"/>
                      <a:pt x="876" y="35425"/>
                      <a:pt x="1005" y="35425"/>
                    </a:cubicBezTo>
                    <a:cubicBezTo>
                      <a:pt x="1019" y="35425"/>
                      <a:pt x="1026" y="35424"/>
                      <a:pt x="1026" y="35424"/>
                    </a:cubicBezTo>
                    <a:lnTo>
                      <a:pt x="21050" y="35424"/>
                    </a:lnTo>
                    <a:cubicBezTo>
                      <a:pt x="21050" y="35424"/>
                      <a:pt x="21058" y="35425"/>
                      <a:pt x="21071" y="35425"/>
                    </a:cubicBezTo>
                    <a:cubicBezTo>
                      <a:pt x="21200" y="35425"/>
                      <a:pt x="21868" y="35391"/>
                      <a:pt x="22075" y="34692"/>
                    </a:cubicBezTo>
                    <a:lnTo>
                      <a:pt x="22075" y="3181"/>
                    </a:lnTo>
                    <a:cubicBezTo>
                      <a:pt x="22075" y="3181"/>
                      <a:pt x="21615" y="545"/>
                      <a:pt x="188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4"/>
              <p:cNvSpPr/>
              <p:nvPr/>
            </p:nvSpPr>
            <p:spPr>
              <a:xfrm>
                <a:off x="5054150" y="4307750"/>
                <a:ext cx="55190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2076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22075" y="545"/>
                    </a:lnTo>
                    <a:lnTo>
                      <a:pt x="22075" y="1"/>
                    </a:lnTo>
                    <a:close/>
                  </a:path>
                </a:pathLst>
              </a:custGeom>
              <a:solidFill>
                <a:srgbClr val="F2F0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4"/>
              <p:cNvSpPr/>
              <p:nvPr/>
            </p:nvSpPr>
            <p:spPr>
              <a:xfrm>
                <a:off x="5090250" y="4482475"/>
                <a:ext cx="50775" cy="72725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909" extrusionOk="0">
                    <a:moveTo>
                      <a:pt x="1" y="0"/>
                    </a:moveTo>
                    <a:lnTo>
                      <a:pt x="1" y="2909"/>
                    </a:lnTo>
                    <a:lnTo>
                      <a:pt x="2030" y="2909"/>
                    </a:lnTo>
                    <a:lnTo>
                      <a:pt x="2030" y="0"/>
                    </a:lnTo>
                    <a:close/>
                  </a:path>
                </a:pathLst>
              </a:custGeom>
              <a:solidFill>
                <a:srgbClr val="3852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4"/>
              <p:cNvSpPr/>
              <p:nvPr/>
            </p:nvSpPr>
            <p:spPr>
              <a:xfrm>
                <a:off x="5099150" y="4275325"/>
                <a:ext cx="32450" cy="2709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0839" extrusionOk="0">
                    <a:moveTo>
                      <a:pt x="649" y="0"/>
                    </a:moveTo>
                    <a:cubicBezTo>
                      <a:pt x="649" y="0"/>
                      <a:pt x="628" y="21"/>
                      <a:pt x="628" y="21"/>
                    </a:cubicBezTo>
                    <a:cubicBezTo>
                      <a:pt x="251" y="147"/>
                      <a:pt x="209" y="1591"/>
                      <a:pt x="147" y="2093"/>
                    </a:cubicBezTo>
                    <a:cubicBezTo>
                      <a:pt x="84" y="2637"/>
                      <a:pt x="0" y="10546"/>
                      <a:pt x="0" y="10546"/>
                    </a:cubicBezTo>
                    <a:cubicBezTo>
                      <a:pt x="105" y="10776"/>
                      <a:pt x="481" y="10818"/>
                      <a:pt x="628" y="10839"/>
                    </a:cubicBezTo>
                    <a:lnTo>
                      <a:pt x="670" y="10839"/>
                    </a:lnTo>
                    <a:cubicBezTo>
                      <a:pt x="816" y="10818"/>
                      <a:pt x="1214" y="10776"/>
                      <a:pt x="1298" y="10546"/>
                    </a:cubicBezTo>
                    <a:cubicBezTo>
                      <a:pt x="1298" y="10546"/>
                      <a:pt x="1214" y="2637"/>
                      <a:pt x="1151" y="2093"/>
                    </a:cubicBezTo>
                    <a:cubicBezTo>
                      <a:pt x="1109" y="1591"/>
                      <a:pt x="1046" y="147"/>
                      <a:pt x="691" y="21"/>
                    </a:cubicBezTo>
                    <a:cubicBezTo>
                      <a:pt x="691" y="21"/>
                      <a:pt x="670" y="0"/>
                      <a:pt x="649" y="0"/>
                    </a:cubicBezTo>
                    <a:close/>
                  </a:path>
                </a:pathLst>
              </a:custGeom>
              <a:solidFill>
                <a:srgbClr val="E5E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4"/>
              <p:cNvSpPr/>
              <p:nvPr/>
            </p:nvSpPr>
            <p:spPr>
              <a:xfrm>
                <a:off x="5606025" y="4464675"/>
                <a:ext cx="340025" cy="38750"/>
              </a:xfrm>
              <a:custGeom>
                <a:avLst/>
                <a:gdLst/>
                <a:ahLst/>
                <a:cxnLst/>
                <a:rect l="l" t="t" r="r" b="b"/>
                <a:pathLst>
                  <a:path w="13601" h="1550" extrusionOk="0">
                    <a:moveTo>
                      <a:pt x="0" y="1"/>
                    </a:moveTo>
                    <a:lnTo>
                      <a:pt x="0" y="1549"/>
                    </a:lnTo>
                    <a:lnTo>
                      <a:pt x="13601" y="1549"/>
                    </a:lnTo>
                    <a:lnTo>
                      <a:pt x="13601" y="1"/>
                    </a:lnTo>
                    <a:close/>
                  </a:path>
                </a:pathLst>
              </a:custGeom>
              <a:solidFill>
                <a:srgbClr val="F4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4"/>
              <p:cNvSpPr/>
              <p:nvPr/>
            </p:nvSpPr>
            <p:spPr>
              <a:xfrm>
                <a:off x="5606025" y="4503400"/>
                <a:ext cx="340025" cy="493300"/>
              </a:xfrm>
              <a:custGeom>
                <a:avLst/>
                <a:gdLst/>
                <a:ahLst/>
                <a:cxnLst/>
                <a:rect l="l" t="t" r="r" b="b"/>
                <a:pathLst>
                  <a:path w="13601" h="19732" extrusionOk="0">
                    <a:moveTo>
                      <a:pt x="0" y="0"/>
                    </a:moveTo>
                    <a:lnTo>
                      <a:pt x="0" y="19731"/>
                    </a:lnTo>
                    <a:lnTo>
                      <a:pt x="13601" y="19731"/>
                    </a:lnTo>
                    <a:lnTo>
                      <a:pt x="136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4"/>
              <p:cNvSpPr/>
              <p:nvPr/>
            </p:nvSpPr>
            <p:spPr>
              <a:xfrm>
                <a:off x="5638450" y="4527450"/>
                <a:ext cx="267850" cy="442575"/>
              </a:xfrm>
              <a:custGeom>
                <a:avLst/>
                <a:gdLst/>
                <a:ahLst/>
                <a:cxnLst/>
                <a:rect l="l" t="t" r="r" b="b"/>
                <a:pathLst>
                  <a:path w="10714" h="17703" extrusionOk="0">
                    <a:moveTo>
                      <a:pt x="1" y="1"/>
                    </a:moveTo>
                    <a:lnTo>
                      <a:pt x="1" y="17702"/>
                    </a:lnTo>
                    <a:lnTo>
                      <a:pt x="10713" y="17702"/>
                    </a:lnTo>
                    <a:lnTo>
                      <a:pt x="107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4"/>
              <p:cNvSpPr/>
              <p:nvPr/>
            </p:nvSpPr>
            <p:spPr>
              <a:xfrm>
                <a:off x="5644200" y="4534250"/>
                <a:ext cx="256350" cy="428975"/>
              </a:xfrm>
              <a:custGeom>
                <a:avLst/>
                <a:gdLst/>
                <a:ahLst/>
                <a:cxnLst/>
                <a:rect l="l" t="t" r="r" b="b"/>
                <a:pathLst>
                  <a:path w="10254" h="17159" extrusionOk="0">
                    <a:moveTo>
                      <a:pt x="1" y="1"/>
                    </a:moveTo>
                    <a:lnTo>
                      <a:pt x="1" y="17158"/>
                    </a:lnTo>
                    <a:lnTo>
                      <a:pt x="10253" y="17158"/>
                    </a:lnTo>
                    <a:lnTo>
                      <a:pt x="1025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4"/>
              <p:cNvSpPr/>
              <p:nvPr/>
            </p:nvSpPr>
            <p:spPr>
              <a:xfrm>
                <a:off x="5721625" y="4565650"/>
                <a:ext cx="10882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670" extrusionOk="0">
                    <a:moveTo>
                      <a:pt x="0" y="0"/>
                    </a:moveTo>
                    <a:lnTo>
                      <a:pt x="0" y="670"/>
                    </a:lnTo>
                    <a:lnTo>
                      <a:pt x="4352" y="670"/>
                    </a:lnTo>
                    <a:lnTo>
                      <a:pt x="43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4"/>
              <p:cNvSpPr/>
              <p:nvPr/>
            </p:nvSpPr>
            <p:spPr>
              <a:xfrm>
                <a:off x="3900225" y="4464675"/>
                <a:ext cx="347875" cy="38750"/>
              </a:xfrm>
              <a:custGeom>
                <a:avLst/>
                <a:gdLst/>
                <a:ahLst/>
                <a:cxnLst/>
                <a:rect l="l" t="t" r="r" b="b"/>
                <a:pathLst>
                  <a:path w="13915" h="1550" extrusionOk="0">
                    <a:moveTo>
                      <a:pt x="0" y="1"/>
                    </a:moveTo>
                    <a:lnTo>
                      <a:pt x="0" y="1549"/>
                    </a:lnTo>
                    <a:lnTo>
                      <a:pt x="13915" y="1549"/>
                    </a:lnTo>
                    <a:lnTo>
                      <a:pt x="13915" y="1"/>
                    </a:lnTo>
                    <a:close/>
                  </a:path>
                </a:pathLst>
              </a:custGeom>
              <a:solidFill>
                <a:srgbClr val="F4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4"/>
              <p:cNvSpPr/>
              <p:nvPr/>
            </p:nvSpPr>
            <p:spPr>
              <a:xfrm>
                <a:off x="3900225" y="4503400"/>
                <a:ext cx="347875" cy="493300"/>
              </a:xfrm>
              <a:custGeom>
                <a:avLst/>
                <a:gdLst/>
                <a:ahLst/>
                <a:cxnLst/>
                <a:rect l="l" t="t" r="r" b="b"/>
                <a:pathLst>
                  <a:path w="13915" h="19732" extrusionOk="0">
                    <a:moveTo>
                      <a:pt x="0" y="0"/>
                    </a:moveTo>
                    <a:lnTo>
                      <a:pt x="0" y="19731"/>
                    </a:lnTo>
                    <a:lnTo>
                      <a:pt x="13915" y="19731"/>
                    </a:lnTo>
                    <a:lnTo>
                      <a:pt x="139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4"/>
              <p:cNvSpPr/>
              <p:nvPr/>
            </p:nvSpPr>
            <p:spPr>
              <a:xfrm>
                <a:off x="3933175" y="4527450"/>
                <a:ext cx="274650" cy="442575"/>
              </a:xfrm>
              <a:custGeom>
                <a:avLst/>
                <a:gdLst/>
                <a:ahLst/>
                <a:cxnLst/>
                <a:rect l="l" t="t" r="r" b="b"/>
                <a:pathLst>
                  <a:path w="10986" h="17703" extrusionOk="0">
                    <a:moveTo>
                      <a:pt x="1" y="1"/>
                    </a:moveTo>
                    <a:lnTo>
                      <a:pt x="1" y="17702"/>
                    </a:lnTo>
                    <a:lnTo>
                      <a:pt x="10985" y="17702"/>
                    </a:lnTo>
                    <a:lnTo>
                      <a:pt x="109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4"/>
              <p:cNvSpPr/>
              <p:nvPr/>
            </p:nvSpPr>
            <p:spPr>
              <a:xfrm>
                <a:off x="3939450" y="4534250"/>
                <a:ext cx="262100" cy="428975"/>
              </a:xfrm>
              <a:custGeom>
                <a:avLst/>
                <a:gdLst/>
                <a:ahLst/>
                <a:cxnLst/>
                <a:rect l="l" t="t" r="r" b="b"/>
                <a:pathLst>
                  <a:path w="10484" h="17159" extrusionOk="0">
                    <a:moveTo>
                      <a:pt x="1" y="1"/>
                    </a:moveTo>
                    <a:lnTo>
                      <a:pt x="1" y="17158"/>
                    </a:lnTo>
                    <a:lnTo>
                      <a:pt x="10483" y="17158"/>
                    </a:lnTo>
                    <a:lnTo>
                      <a:pt x="104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4"/>
              <p:cNvSpPr/>
              <p:nvPr/>
            </p:nvSpPr>
            <p:spPr>
              <a:xfrm>
                <a:off x="4018450" y="4565650"/>
                <a:ext cx="11142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4457" h="670" extrusionOk="0">
                    <a:moveTo>
                      <a:pt x="0" y="0"/>
                    </a:moveTo>
                    <a:lnTo>
                      <a:pt x="0" y="670"/>
                    </a:lnTo>
                    <a:lnTo>
                      <a:pt x="4457" y="670"/>
                    </a:lnTo>
                    <a:lnTo>
                      <a:pt x="44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4"/>
              <p:cNvSpPr/>
              <p:nvPr/>
            </p:nvSpPr>
            <p:spPr>
              <a:xfrm>
                <a:off x="4248075" y="4464675"/>
                <a:ext cx="466100" cy="531500"/>
              </a:xfrm>
              <a:custGeom>
                <a:avLst/>
                <a:gdLst/>
                <a:ahLst/>
                <a:cxnLst/>
                <a:rect l="l" t="t" r="r" b="b"/>
                <a:pathLst>
                  <a:path w="18644" h="21260" extrusionOk="0">
                    <a:moveTo>
                      <a:pt x="1" y="1"/>
                    </a:moveTo>
                    <a:lnTo>
                      <a:pt x="1" y="21259"/>
                    </a:lnTo>
                    <a:lnTo>
                      <a:pt x="18643" y="21259"/>
                    </a:lnTo>
                    <a:lnTo>
                      <a:pt x="186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4"/>
              <p:cNvSpPr/>
              <p:nvPr/>
            </p:nvSpPr>
            <p:spPr>
              <a:xfrm>
                <a:off x="4255400" y="4615325"/>
                <a:ext cx="220250" cy="345800"/>
              </a:xfrm>
              <a:custGeom>
                <a:avLst/>
                <a:gdLst/>
                <a:ahLst/>
                <a:cxnLst/>
                <a:rect l="l" t="t" r="r" b="b"/>
                <a:pathLst>
                  <a:path w="8810" h="13832" extrusionOk="0">
                    <a:moveTo>
                      <a:pt x="0" y="1"/>
                    </a:moveTo>
                    <a:lnTo>
                      <a:pt x="0" y="13831"/>
                    </a:lnTo>
                    <a:lnTo>
                      <a:pt x="8809" y="13831"/>
                    </a:lnTo>
                    <a:lnTo>
                      <a:pt x="88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4"/>
              <p:cNvSpPr/>
              <p:nvPr/>
            </p:nvSpPr>
            <p:spPr>
              <a:xfrm>
                <a:off x="4485025" y="4615325"/>
                <a:ext cx="220775" cy="345800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832" extrusionOk="0">
                    <a:moveTo>
                      <a:pt x="1" y="1"/>
                    </a:moveTo>
                    <a:lnTo>
                      <a:pt x="1" y="13831"/>
                    </a:lnTo>
                    <a:lnTo>
                      <a:pt x="8831" y="13831"/>
                    </a:lnTo>
                    <a:lnTo>
                      <a:pt x="88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4"/>
              <p:cNvSpPr/>
              <p:nvPr/>
            </p:nvSpPr>
            <p:spPr>
              <a:xfrm>
                <a:off x="4415475" y="4252450"/>
                <a:ext cx="131825" cy="212775"/>
              </a:xfrm>
              <a:custGeom>
                <a:avLst/>
                <a:gdLst/>
                <a:ahLst/>
                <a:cxnLst/>
                <a:rect l="l" t="t" r="r" b="b"/>
                <a:pathLst>
                  <a:path w="5273" h="8511" extrusionOk="0">
                    <a:moveTo>
                      <a:pt x="1938" y="0"/>
                    </a:moveTo>
                    <a:cubicBezTo>
                      <a:pt x="1730" y="0"/>
                      <a:pt x="1474" y="100"/>
                      <a:pt x="1193" y="581"/>
                    </a:cubicBezTo>
                    <a:cubicBezTo>
                      <a:pt x="837" y="1208"/>
                      <a:pt x="921" y="2715"/>
                      <a:pt x="921" y="2715"/>
                    </a:cubicBezTo>
                    <a:lnTo>
                      <a:pt x="753" y="2715"/>
                    </a:lnTo>
                    <a:lnTo>
                      <a:pt x="753" y="3510"/>
                    </a:lnTo>
                    <a:lnTo>
                      <a:pt x="1402" y="3510"/>
                    </a:lnTo>
                    <a:lnTo>
                      <a:pt x="1402" y="2694"/>
                    </a:lnTo>
                    <a:lnTo>
                      <a:pt x="1256" y="2694"/>
                    </a:lnTo>
                    <a:cubicBezTo>
                      <a:pt x="1214" y="1472"/>
                      <a:pt x="1501" y="476"/>
                      <a:pt x="1912" y="476"/>
                    </a:cubicBezTo>
                    <a:cubicBezTo>
                      <a:pt x="1917" y="476"/>
                      <a:pt x="1921" y="476"/>
                      <a:pt x="1925" y="476"/>
                    </a:cubicBezTo>
                    <a:cubicBezTo>
                      <a:pt x="2385" y="497"/>
                      <a:pt x="2406" y="1480"/>
                      <a:pt x="2406" y="1480"/>
                    </a:cubicBezTo>
                    <a:lnTo>
                      <a:pt x="2406" y="5581"/>
                    </a:lnTo>
                    <a:lnTo>
                      <a:pt x="2218" y="6021"/>
                    </a:lnTo>
                    <a:lnTo>
                      <a:pt x="2218" y="6649"/>
                    </a:lnTo>
                    <a:lnTo>
                      <a:pt x="732" y="6649"/>
                    </a:lnTo>
                    <a:lnTo>
                      <a:pt x="732" y="5749"/>
                    </a:lnTo>
                    <a:lnTo>
                      <a:pt x="523" y="5644"/>
                    </a:lnTo>
                    <a:lnTo>
                      <a:pt x="523" y="5205"/>
                    </a:lnTo>
                    <a:lnTo>
                      <a:pt x="732" y="5205"/>
                    </a:lnTo>
                    <a:lnTo>
                      <a:pt x="732" y="4975"/>
                    </a:lnTo>
                    <a:lnTo>
                      <a:pt x="0" y="4975"/>
                    </a:lnTo>
                    <a:lnTo>
                      <a:pt x="0" y="5184"/>
                    </a:lnTo>
                    <a:lnTo>
                      <a:pt x="230" y="5184"/>
                    </a:lnTo>
                    <a:lnTo>
                      <a:pt x="230" y="5623"/>
                    </a:lnTo>
                    <a:lnTo>
                      <a:pt x="0" y="5770"/>
                    </a:lnTo>
                    <a:lnTo>
                      <a:pt x="0" y="8511"/>
                    </a:lnTo>
                    <a:lnTo>
                      <a:pt x="774" y="8511"/>
                    </a:lnTo>
                    <a:lnTo>
                      <a:pt x="774" y="7025"/>
                    </a:lnTo>
                    <a:lnTo>
                      <a:pt x="4478" y="7025"/>
                    </a:lnTo>
                    <a:lnTo>
                      <a:pt x="4478" y="8511"/>
                    </a:lnTo>
                    <a:lnTo>
                      <a:pt x="5273" y="8511"/>
                    </a:lnTo>
                    <a:lnTo>
                      <a:pt x="5273" y="5770"/>
                    </a:lnTo>
                    <a:lnTo>
                      <a:pt x="5043" y="5623"/>
                    </a:lnTo>
                    <a:lnTo>
                      <a:pt x="5043" y="5184"/>
                    </a:lnTo>
                    <a:lnTo>
                      <a:pt x="5252" y="5184"/>
                    </a:lnTo>
                    <a:lnTo>
                      <a:pt x="5252" y="4975"/>
                    </a:lnTo>
                    <a:lnTo>
                      <a:pt x="4520" y="4975"/>
                    </a:lnTo>
                    <a:lnTo>
                      <a:pt x="4520" y="5205"/>
                    </a:lnTo>
                    <a:lnTo>
                      <a:pt x="4729" y="5205"/>
                    </a:lnTo>
                    <a:lnTo>
                      <a:pt x="4729" y="5644"/>
                    </a:lnTo>
                    <a:lnTo>
                      <a:pt x="4520" y="5749"/>
                    </a:lnTo>
                    <a:lnTo>
                      <a:pt x="4520" y="6649"/>
                    </a:lnTo>
                    <a:lnTo>
                      <a:pt x="3076" y="6649"/>
                    </a:lnTo>
                    <a:lnTo>
                      <a:pt x="3076" y="6021"/>
                    </a:lnTo>
                    <a:lnTo>
                      <a:pt x="2888" y="5581"/>
                    </a:lnTo>
                    <a:lnTo>
                      <a:pt x="2867" y="5581"/>
                    </a:lnTo>
                    <a:lnTo>
                      <a:pt x="2867" y="1669"/>
                    </a:lnTo>
                    <a:cubicBezTo>
                      <a:pt x="2867" y="643"/>
                      <a:pt x="2427" y="79"/>
                      <a:pt x="2092" y="16"/>
                    </a:cubicBezTo>
                    <a:cubicBezTo>
                      <a:pt x="2045" y="7"/>
                      <a:pt x="1993" y="0"/>
                      <a:pt x="1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4"/>
              <p:cNvSpPr/>
              <p:nvPr/>
            </p:nvSpPr>
            <p:spPr>
              <a:xfrm>
                <a:off x="4248075" y="4464675"/>
                <a:ext cx="466100" cy="142325"/>
              </a:xfrm>
              <a:custGeom>
                <a:avLst/>
                <a:gdLst/>
                <a:ahLst/>
                <a:cxnLst/>
                <a:rect l="l" t="t" r="r" b="b"/>
                <a:pathLst>
                  <a:path w="18644" h="5693" extrusionOk="0">
                    <a:moveTo>
                      <a:pt x="1" y="1"/>
                    </a:moveTo>
                    <a:lnTo>
                      <a:pt x="1" y="5692"/>
                    </a:lnTo>
                    <a:lnTo>
                      <a:pt x="18643" y="5692"/>
                    </a:lnTo>
                    <a:lnTo>
                      <a:pt x="186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4"/>
              <p:cNvSpPr/>
              <p:nvPr/>
            </p:nvSpPr>
            <p:spPr>
              <a:xfrm>
                <a:off x="4254350" y="4473575"/>
                <a:ext cx="454075" cy="126100"/>
              </a:xfrm>
              <a:custGeom>
                <a:avLst/>
                <a:gdLst/>
                <a:ahLst/>
                <a:cxnLst/>
                <a:rect l="l" t="t" r="r" b="b"/>
                <a:pathLst>
                  <a:path w="18163" h="5044" extrusionOk="0">
                    <a:moveTo>
                      <a:pt x="252" y="1"/>
                    </a:moveTo>
                    <a:cubicBezTo>
                      <a:pt x="252" y="1"/>
                      <a:pt x="22" y="1"/>
                      <a:pt x="22" y="168"/>
                    </a:cubicBezTo>
                    <a:lnTo>
                      <a:pt x="22" y="4813"/>
                    </a:lnTo>
                    <a:cubicBezTo>
                      <a:pt x="22" y="4813"/>
                      <a:pt x="1" y="5043"/>
                      <a:pt x="231" y="5043"/>
                    </a:cubicBezTo>
                    <a:lnTo>
                      <a:pt x="17932" y="5043"/>
                    </a:lnTo>
                    <a:cubicBezTo>
                      <a:pt x="18162" y="5043"/>
                      <a:pt x="18141" y="4813"/>
                      <a:pt x="18141" y="4813"/>
                    </a:cubicBezTo>
                    <a:lnTo>
                      <a:pt x="18141" y="168"/>
                    </a:lnTo>
                    <a:cubicBezTo>
                      <a:pt x="18141" y="1"/>
                      <a:pt x="17911" y="1"/>
                      <a:pt x="179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4"/>
              <p:cNvSpPr/>
              <p:nvPr/>
            </p:nvSpPr>
            <p:spPr>
              <a:xfrm>
                <a:off x="4426450" y="4699550"/>
                <a:ext cx="31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235" extrusionOk="0">
                    <a:moveTo>
                      <a:pt x="628" y="1"/>
                    </a:moveTo>
                    <a:cubicBezTo>
                      <a:pt x="272" y="1"/>
                      <a:pt x="0" y="273"/>
                      <a:pt x="0" y="628"/>
                    </a:cubicBezTo>
                    <a:cubicBezTo>
                      <a:pt x="0" y="963"/>
                      <a:pt x="272" y="1235"/>
                      <a:pt x="628" y="1235"/>
                    </a:cubicBezTo>
                    <a:cubicBezTo>
                      <a:pt x="963" y="1235"/>
                      <a:pt x="1256" y="963"/>
                      <a:pt x="1256" y="628"/>
                    </a:cubicBezTo>
                    <a:cubicBezTo>
                      <a:pt x="1256" y="273"/>
                      <a:pt x="963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4"/>
              <p:cNvSpPr/>
              <p:nvPr/>
            </p:nvSpPr>
            <p:spPr>
              <a:xfrm>
                <a:off x="4504400" y="4699550"/>
                <a:ext cx="31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235" extrusionOk="0">
                    <a:moveTo>
                      <a:pt x="628" y="1"/>
                    </a:moveTo>
                    <a:cubicBezTo>
                      <a:pt x="293" y="1"/>
                      <a:pt x="0" y="273"/>
                      <a:pt x="0" y="628"/>
                    </a:cubicBezTo>
                    <a:cubicBezTo>
                      <a:pt x="0" y="963"/>
                      <a:pt x="293" y="1235"/>
                      <a:pt x="628" y="1235"/>
                    </a:cubicBezTo>
                    <a:cubicBezTo>
                      <a:pt x="984" y="1235"/>
                      <a:pt x="1256" y="963"/>
                      <a:pt x="1256" y="628"/>
                    </a:cubicBezTo>
                    <a:cubicBezTo>
                      <a:pt x="1256" y="273"/>
                      <a:pt x="984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4"/>
              <p:cNvSpPr/>
              <p:nvPr/>
            </p:nvSpPr>
            <p:spPr>
              <a:xfrm>
                <a:off x="4714675" y="4464675"/>
                <a:ext cx="339500" cy="38750"/>
              </a:xfrm>
              <a:custGeom>
                <a:avLst/>
                <a:gdLst/>
                <a:ahLst/>
                <a:cxnLst/>
                <a:rect l="l" t="t" r="r" b="b"/>
                <a:pathLst>
                  <a:path w="13580" h="1550" extrusionOk="0">
                    <a:moveTo>
                      <a:pt x="0" y="1"/>
                    </a:moveTo>
                    <a:lnTo>
                      <a:pt x="0" y="1549"/>
                    </a:lnTo>
                    <a:lnTo>
                      <a:pt x="13580" y="1549"/>
                    </a:lnTo>
                    <a:lnTo>
                      <a:pt x="13580" y="1"/>
                    </a:lnTo>
                    <a:close/>
                  </a:path>
                </a:pathLst>
              </a:custGeom>
              <a:solidFill>
                <a:srgbClr val="F4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4"/>
              <p:cNvSpPr/>
              <p:nvPr/>
            </p:nvSpPr>
            <p:spPr>
              <a:xfrm>
                <a:off x="4714675" y="4503400"/>
                <a:ext cx="339500" cy="493300"/>
              </a:xfrm>
              <a:custGeom>
                <a:avLst/>
                <a:gdLst/>
                <a:ahLst/>
                <a:cxnLst/>
                <a:rect l="l" t="t" r="r" b="b"/>
                <a:pathLst>
                  <a:path w="13580" h="19732" extrusionOk="0">
                    <a:moveTo>
                      <a:pt x="0" y="0"/>
                    </a:moveTo>
                    <a:lnTo>
                      <a:pt x="0" y="19731"/>
                    </a:lnTo>
                    <a:lnTo>
                      <a:pt x="13580" y="19731"/>
                    </a:lnTo>
                    <a:lnTo>
                      <a:pt x="135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4"/>
              <p:cNvSpPr/>
              <p:nvPr/>
            </p:nvSpPr>
            <p:spPr>
              <a:xfrm>
                <a:off x="4747100" y="4527450"/>
                <a:ext cx="267850" cy="442575"/>
              </a:xfrm>
              <a:custGeom>
                <a:avLst/>
                <a:gdLst/>
                <a:ahLst/>
                <a:cxnLst/>
                <a:rect l="l" t="t" r="r" b="b"/>
                <a:pathLst>
                  <a:path w="10714" h="17703" extrusionOk="0">
                    <a:moveTo>
                      <a:pt x="1" y="1"/>
                    </a:moveTo>
                    <a:lnTo>
                      <a:pt x="1" y="17702"/>
                    </a:lnTo>
                    <a:lnTo>
                      <a:pt x="10714" y="17702"/>
                    </a:lnTo>
                    <a:lnTo>
                      <a:pt x="107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4"/>
              <p:cNvSpPr/>
              <p:nvPr/>
            </p:nvSpPr>
            <p:spPr>
              <a:xfrm>
                <a:off x="4752850" y="4534250"/>
                <a:ext cx="256350" cy="428975"/>
              </a:xfrm>
              <a:custGeom>
                <a:avLst/>
                <a:gdLst/>
                <a:ahLst/>
                <a:cxnLst/>
                <a:rect l="l" t="t" r="r" b="b"/>
                <a:pathLst>
                  <a:path w="10254" h="17159" extrusionOk="0">
                    <a:moveTo>
                      <a:pt x="1" y="1"/>
                    </a:moveTo>
                    <a:lnTo>
                      <a:pt x="1" y="17158"/>
                    </a:lnTo>
                    <a:lnTo>
                      <a:pt x="10253" y="17158"/>
                    </a:lnTo>
                    <a:lnTo>
                      <a:pt x="1025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4"/>
              <p:cNvSpPr/>
              <p:nvPr/>
            </p:nvSpPr>
            <p:spPr>
              <a:xfrm>
                <a:off x="4830275" y="4565650"/>
                <a:ext cx="1083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670" extrusionOk="0">
                    <a:moveTo>
                      <a:pt x="1" y="0"/>
                    </a:moveTo>
                    <a:lnTo>
                      <a:pt x="1" y="670"/>
                    </a:lnTo>
                    <a:lnTo>
                      <a:pt x="4332" y="670"/>
                    </a:lnTo>
                    <a:lnTo>
                      <a:pt x="43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4"/>
              <p:cNvSpPr/>
              <p:nvPr/>
            </p:nvSpPr>
            <p:spPr>
              <a:xfrm>
                <a:off x="3934225" y="3898175"/>
                <a:ext cx="219200" cy="370375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4815" extrusionOk="0">
                    <a:moveTo>
                      <a:pt x="0" y="1"/>
                    </a:moveTo>
                    <a:lnTo>
                      <a:pt x="0" y="14814"/>
                    </a:lnTo>
                    <a:lnTo>
                      <a:pt x="8767" y="14814"/>
                    </a:lnTo>
                    <a:lnTo>
                      <a:pt x="87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4"/>
              <p:cNvSpPr/>
              <p:nvPr/>
            </p:nvSpPr>
            <p:spPr>
              <a:xfrm>
                <a:off x="3955675" y="3923800"/>
                <a:ext cx="1768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2765" extrusionOk="0">
                    <a:moveTo>
                      <a:pt x="0" y="1"/>
                    </a:moveTo>
                    <a:lnTo>
                      <a:pt x="0" y="12764"/>
                    </a:lnTo>
                    <a:lnTo>
                      <a:pt x="7072" y="12764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4"/>
              <p:cNvSpPr/>
              <p:nvPr/>
            </p:nvSpPr>
            <p:spPr>
              <a:xfrm>
                <a:off x="3971350" y="4196325"/>
                <a:ext cx="1449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4" extrusionOk="0">
                    <a:moveTo>
                      <a:pt x="1" y="1"/>
                    </a:moveTo>
                    <a:lnTo>
                      <a:pt x="1" y="503"/>
                    </a:lnTo>
                    <a:lnTo>
                      <a:pt x="5797" y="503"/>
                    </a:lnTo>
                    <a:lnTo>
                      <a:pt x="579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4"/>
              <p:cNvSpPr/>
              <p:nvPr/>
            </p:nvSpPr>
            <p:spPr>
              <a:xfrm>
                <a:off x="4622075" y="3898175"/>
                <a:ext cx="402825" cy="370375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4815" extrusionOk="0">
                    <a:moveTo>
                      <a:pt x="1" y="1"/>
                    </a:moveTo>
                    <a:lnTo>
                      <a:pt x="1" y="14814"/>
                    </a:lnTo>
                    <a:lnTo>
                      <a:pt x="16112" y="14814"/>
                    </a:lnTo>
                    <a:lnTo>
                      <a:pt x="161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4"/>
              <p:cNvSpPr/>
              <p:nvPr/>
            </p:nvSpPr>
            <p:spPr>
              <a:xfrm>
                <a:off x="4643525" y="3923800"/>
                <a:ext cx="3599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14397" h="12765" extrusionOk="0">
                    <a:moveTo>
                      <a:pt x="1" y="1"/>
                    </a:moveTo>
                    <a:lnTo>
                      <a:pt x="1" y="12764"/>
                    </a:lnTo>
                    <a:lnTo>
                      <a:pt x="14396" y="12764"/>
                    </a:lnTo>
                    <a:lnTo>
                      <a:pt x="143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4"/>
              <p:cNvSpPr/>
              <p:nvPr/>
            </p:nvSpPr>
            <p:spPr>
              <a:xfrm>
                <a:off x="4659750" y="4196325"/>
                <a:ext cx="3280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3120" h="504" extrusionOk="0">
                    <a:moveTo>
                      <a:pt x="0" y="1"/>
                    </a:moveTo>
                    <a:lnTo>
                      <a:pt x="0" y="503"/>
                    </a:lnTo>
                    <a:lnTo>
                      <a:pt x="13120" y="503"/>
                    </a:lnTo>
                    <a:lnTo>
                      <a:pt x="131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4"/>
              <p:cNvSpPr/>
              <p:nvPr/>
            </p:nvSpPr>
            <p:spPr>
              <a:xfrm>
                <a:off x="4167000" y="3898175"/>
                <a:ext cx="441500" cy="190950"/>
              </a:xfrm>
              <a:custGeom>
                <a:avLst/>
                <a:gdLst/>
                <a:ahLst/>
                <a:cxnLst/>
                <a:rect l="l" t="t" r="r" b="b"/>
                <a:pathLst>
                  <a:path w="17660" h="7638" extrusionOk="0">
                    <a:moveTo>
                      <a:pt x="0" y="1"/>
                    </a:moveTo>
                    <a:lnTo>
                      <a:pt x="0" y="7638"/>
                    </a:lnTo>
                    <a:lnTo>
                      <a:pt x="17660" y="7638"/>
                    </a:lnTo>
                    <a:lnTo>
                      <a:pt x="17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4"/>
              <p:cNvSpPr/>
              <p:nvPr/>
            </p:nvSpPr>
            <p:spPr>
              <a:xfrm>
                <a:off x="4191575" y="3918575"/>
                <a:ext cx="39235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6006" extrusionOk="0">
                    <a:moveTo>
                      <a:pt x="1" y="1"/>
                    </a:moveTo>
                    <a:lnTo>
                      <a:pt x="1" y="6006"/>
                    </a:lnTo>
                    <a:lnTo>
                      <a:pt x="15693" y="6006"/>
                    </a:lnTo>
                    <a:lnTo>
                      <a:pt x="156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4"/>
              <p:cNvSpPr/>
              <p:nvPr/>
            </p:nvSpPr>
            <p:spPr>
              <a:xfrm>
                <a:off x="4232900" y="4043600"/>
                <a:ext cx="3159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2639" h="419" extrusionOk="0">
                    <a:moveTo>
                      <a:pt x="1" y="0"/>
                    </a:moveTo>
                    <a:lnTo>
                      <a:pt x="1" y="419"/>
                    </a:lnTo>
                    <a:lnTo>
                      <a:pt x="12639" y="419"/>
                    </a:lnTo>
                    <a:lnTo>
                      <a:pt x="126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4"/>
              <p:cNvSpPr/>
              <p:nvPr/>
            </p:nvSpPr>
            <p:spPr>
              <a:xfrm>
                <a:off x="5666175" y="3898175"/>
                <a:ext cx="219725" cy="370375"/>
              </a:xfrm>
              <a:custGeom>
                <a:avLst/>
                <a:gdLst/>
                <a:ahLst/>
                <a:cxnLst/>
                <a:rect l="l" t="t" r="r" b="b"/>
                <a:pathLst>
                  <a:path w="8789" h="14815" extrusionOk="0">
                    <a:moveTo>
                      <a:pt x="0" y="1"/>
                    </a:moveTo>
                    <a:lnTo>
                      <a:pt x="0" y="14814"/>
                    </a:lnTo>
                    <a:lnTo>
                      <a:pt x="8788" y="14814"/>
                    </a:lnTo>
                    <a:lnTo>
                      <a:pt x="87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4"/>
              <p:cNvSpPr/>
              <p:nvPr/>
            </p:nvSpPr>
            <p:spPr>
              <a:xfrm>
                <a:off x="5687625" y="3923800"/>
                <a:ext cx="1768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2765" extrusionOk="0">
                    <a:moveTo>
                      <a:pt x="0" y="1"/>
                    </a:moveTo>
                    <a:lnTo>
                      <a:pt x="0" y="12764"/>
                    </a:lnTo>
                    <a:lnTo>
                      <a:pt x="7073" y="12764"/>
                    </a:lnTo>
                    <a:lnTo>
                      <a:pt x="70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4"/>
              <p:cNvSpPr/>
              <p:nvPr/>
            </p:nvSpPr>
            <p:spPr>
              <a:xfrm>
                <a:off x="5703825" y="4196325"/>
                <a:ext cx="1449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4" extrusionOk="0">
                    <a:moveTo>
                      <a:pt x="1" y="1"/>
                    </a:moveTo>
                    <a:lnTo>
                      <a:pt x="1" y="503"/>
                    </a:lnTo>
                    <a:lnTo>
                      <a:pt x="5797" y="503"/>
                    </a:lnTo>
                    <a:lnTo>
                      <a:pt x="579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4"/>
              <p:cNvSpPr/>
              <p:nvPr/>
            </p:nvSpPr>
            <p:spPr>
              <a:xfrm>
                <a:off x="1660350" y="3823375"/>
                <a:ext cx="2195950" cy="1178550"/>
              </a:xfrm>
              <a:custGeom>
                <a:avLst/>
                <a:gdLst/>
                <a:ahLst/>
                <a:cxnLst/>
                <a:rect l="l" t="t" r="r" b="b"/>
                <a:pathLst>
                  <a:path w="87838" h="47142" extrusionOk="0">
                    <a:moveTo>
                      <a:pt x="0" y="0"/>
                    </a:moveTo>
                    <a:lnTo>
                      <a:pt x="0" y="47141"/>
                    </a:lnTo>
                    <a:lnTo>
                      <a:pt x="87838" y="47141"/>
                    </a:lnTo>
                    <a:lnTo>
                      <a:pt x="87838" y="0"/>
                    </a:lnTo>
                    <a:close/>
                  </a:path>
                </a:pathLst>
              </a:custGeom>
              <a:solidFill>
                <a:srgbClr val="F7F2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4"/>
              <p:cNvSpPr/>
              <p:nvPr/>
            </p:nvSpPr>
            <p:spPr>
              <a:xfrm>
                <a:off x="2202275" y="4500775"/>
                <a:ext cx="775750" cy="412750"/>
              </a:xfrm>
              <a:custGeom>
                <a:avLst/>
                <a:gdLst/>
                <a:ahLst/>
                <a:cxnLst/>
                <a:rect l="l" t="t" r="r" b="b"/>
                <a:pathLst>
                  <a:path w="31030" h="16510" extrusionOk="0">
                    <a:moveTo>
                      <a:pt x="5106" y="1"/>
                    </a:moveTo>
                    <a:cubicBezTo>
                      <a:pt x="2302" y="1"/>
                      <a:pt x="0" y="2281"/>
                      <a:pt x="0" y="5106"/>
                    </a:cubicBezTo>
                    <a:lnTo>
                      <a:pt x="0" y="11404"/>
                    </a:lnTo>
                    <a:cubicBezTo>
                      <a:pt x="0" y="14229"/>
                      <a:pt x="2302" y="16509"/>
                      <a:pt x="5106" y="16509"/>
                    </a:cubicBezTo>
                    <a:lnTo>
                      <a:pt x="25925" y="16509"/>
                    </a:lnTo>
                    <a:cubicBezTo>
                      <a:pt x="28749" y="16509"/>
                      <a:pt x="31030" y="14229"/>
                      <a:pt x="31030" y="11404"/>
                    </a:cubicBezTo>
                    <a:lnTo>
                      <a:pt x="31030" y="5106"/>
                    </a:lnTo>
                    <a:cubicBezTo>
                      <a:pt x="31030" y="2281"/>
                      <a:pt x="28749" y="1"/>
                      <a:pt x="259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4"/>
              <p:cNvSpPr/>
              <p:nvPr/>
            </p:nvSpPr>
            <p:spPr>
              <a:xfrm>
                <a:off x="2376450" y="4547850"/>
                <a:ext cx="26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77" extrusionOk="0">
                    <a:moveTo>
                      <a:pt x="43" y="1"/>
                    </a:moveTo>
                    <a:lnTo>
                      <a:pt x="1" y="2177"/>
                    </a:lnTo>
                    <a:lnTo>
                      <a:pt x="105" y="2177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4"/>
              <p:cNvSpPr/>
              <p:nvPr/>
            </p:nvSpPr>
            <p:spPr>
              <a:xfrm>
                <a:off x="2374900" y="4606975"/>
                <a:ext cx="57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52" extrusionOk="0">
                    <a:moveTo>
                      <a:pt x="105" y="0"/>
                    </a:moveTo>
                    <a:cubicBezTo>
                      <a:pt x="42" y="0"/>
                      <a:pt x="0" y="63"/>
                      <a:pt x="0" y="126"/>
                    </a:cubicBezTo>
                    <a:cubicBezTo>
                      <a:pt x="0" y="188"/>
                      <a:pt x="42" y="251"/>
                      <a:pt x="105" y="251"/>
                    </a:cubicBezTo>
                    <a:cubicBezTo>
                      <a:pt x="188" y="251"/>
                      <a:pt x="230" y="188"/>
                      <a:pt x="230" y="126"/>
                    </a:cubicBezTo>
                    <a:cubicBezTo>
                      <a:pt x="230" y="63"/>
                      <a:pt x="188" y="0"/>
                      <a:pt x="105" y="0"/>
                    </a:cubicBez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4"/>
              <p:cNvSpPr/>
              <p:nvPr/>
            </p:nvSpPr>
            <p:spPr>
              <a:xfrm>
                <a:off x="2385875" y="4609050"/>
                <a:ext cx="5442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06" extrusionOk="0">
                    <a:moveTo>
                      <a:pt x="0" y="1"/>
                    </a:moveTo>
                    <a:lnTo>
                      <a:pt x="0" y="105"/>
                    </a:lnTo>
                    <a:lnTo>
                      <a:pt x="2177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4"/>
              <p:cNvSpPr/>
              <p:nvPr/>
            </p:nvSpPr>
            <p:spPr>
              <a:xfrm>
                <a:off x="2376450" y="4617950"/>
                <a:ext cx="26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77" extrusionOk="0">
                    <a:moveTo>
                      <a:pt x="1" y="0"/>
                    </a:moveTo>
                    <a:lnTo>
                      <a:pt x="43" y="2176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4"/>
              <p:cNvSpPr/>
              <p:nvPr/>
            </p:nvSpPr>
            <p:spPr>
              <a:xfrm>
                <a:off x="2315250" y="4609050"/>
                <a:ext cx="5442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06" extrusionOk="0">
                    <a:moveTo>
                      <a:pt x="2177" y="1"/>
                    </a:moveTo>
                    <a:lnTo>
                      <a:pt x="1" y="43"/>
                    </a:lnTo>
                    <a:lnTo>
                      <a:pt x="2177" y="105"/>
                    </a:lnTo>
                    <a:lnTo>
                      <a:pt x="2177" y="1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4"/>
              <p:cNvSpPr/>
              <p:nvPr/>
            </p:nvSpPr>
            <p:spPr>
              <a:xfrm>
                <a:off x="2588825" y="4547850"/>
                <a:ext cx="26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77" extrusionOk="0">
                    <a:moveTo>
                      <a:pt x="64" y="1"/>
                    </a:moveTo>
                    <a:lnTo>
                      <a:pt x="1" y="2177"/>
                    </a:lnTo>
                    <a:lnTo>
                      <a:pt x="105" y="2177"/>
                    </a:lnTo>
                    <a:lnTo>
                      <a:pt x="64" y="1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4"/>
              <p:cNvSpPr/>
              <p:nvPr/>
            </p:nvSpPr>
            <p:spPr>
              <a:xfrm>
                <a:off x="2587275" y="4606975"/>
                <a:ext cx="6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2" extrusionOk="0">
                    <a:moveTo>
                      <a:pt x="126" y="0"/>
                    </a:moveTo>
                    <a:cubicBezTo>
                      <a:pt x="42" y="0"/>
                      <a:pt x="0" y="63"/>
                      <a:pt x="0" y="126"/>
                    </a:cubicBezTo>
                    <a:cubicBezTo>
                      <a:pt x="0" y="188"/>
                      <a:pt x="42" y="251"/>
                      <a:pt x="126" y="251"/>
                    </a:cubicBezTo>
                    <a:cubicBezTo>
                      <a:pt x="188" y="251"/>
                      <a:pt x="251" y="188"/>
                      <a:pt x="251" y="126"/>
                    </a:cubicBezTo>
                    <a:cubicBezTo>
                      <a:pt x="251" y="63"/>
                      <a:pt x="188" y="0"/>
                      <a:pt x="126" y="0"/>
                    </a:cubicBez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4"/>
              <p:cNvSpPr/>
              <p:nvPr/>
            </p:nvSpPr>
            <p:spPr>
              <a:xfrm>
                <a:off x="2598250" y="4609050"/>
                <a:ext cx="5442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06" extrusionOk="0">
                    <a:moveTo>
                      <a:pt x="0" y="1"/>
                    </a:moveTo>
                    <a:lnTo>
                      <a:pt x="0" y="105"/>
                    </a:lnTo>
                    <a:lnTo>
                      <a:pt x="2177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4"/>
              <p:cNvSpPr/>
              <p:nvPr/>
            </p:nvSpPr>
            <p:spPr>
              <a:xfrm>
                <a:off x="2588825" y="4617950"/>
                <a:ext cx="26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77" extrusionOk="0">
                    <a:moveTo>
                      <a:pt x="1" y="0"/>
                    </a:moveTo>
                    <a:lnTo>
                      <a:pt x="64" y="2176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4"/>
              <p:cNvSpPr/>
              <p:nvPr/>
            </p:nvSpPr>
            <p:spPr>
              <a:xfrm>
                <a:off x="2527625" y="4609050"/>
                <a:ext cx="5442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06" extrusionOk="0">
                    <a:moveTo>
                      <a:pt x="2177" y="1"/>
                    </a:moveTo>
                    <a:lnTo>
                      <a:pt x="1" y="43"/>
                    </a:lnTo>
                    <a:lnTo>
                      <a:pt x="2177" y="105"/>
                    </a:lnTo>
                    <a:lnTo>
                      <a:pt x="2177" y="1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4"/>
              <p:cNvSpPr/>
              <p:nvPr/>
            </p:nvSpPr>
            <p:spPr>
              <a:xfrm>
                <a:off x="2801200" y="4547850"/>
                <a:ext cx="3175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177" extrusionOk="0">
                    <a:moveTo>
                      <a:pt x="64" y="1"/>
                    </a:moveTo>
                    <a:lnTo>
                      <a:pt x="1" y="2177"/>
                    </a:lnTo>
                    <a:lnTo>
                      <a:pt x="126" y="2177"/>
                    </a:lnTo>
                    <a:lnTo>
                      <a:pt x="64" y="1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4"/>
              <p:cNvSpPr/>
              <p:nvPr/>
            </p:nvSpPr>
            <p:spPr>
              <a:xfrm>
                <a:off x="2799650" y="4606975"/>
                <a:ext cx="6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2" extrusionOk="0">
                    <a:moveTo>
                      <a:pt x="126" y="0"/>
                    </a:moveTo>
                    <a:cubicBezTo>
                      <a:pt x="63" y="0"/>
                      <a:pt x="0" y="63"/>
                      <a:pt x="0" y="126"/>
                    </a:cubicBezTo>
                    <a:cubicBezTo>
                      <a:pt x="0" y="188"/>
                      <a:pt x="63" y="251"/>
                      <a:pt x="126" y="251"/>
                    </a:cubicBezTo>
                    <a:cubicBezTo>
                      <a:pt x="188" y="251"/>
                      <a:pt x="251" y="188"/>
                      <a:pt x="251" y="126"/>
                    </a:cubicBezTo>
                    <a:cubicBezTo>
                      <a:pt x="251" y="63"/>
                      <a:pt x="188" y="0"/>
                      <a:pt x="126" y="0"/>
                    </a:cubicBez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4"/>
              <p:cNvSpPr/>
              <p:nvPr/>
            </p:nvSpPr>
            <p:spPr>
              <a:xfrm>
                <a:off x="2810625" y="4609050"/>
                <a:ext cx="5442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06" extrusionOk="0">
                    <a:moveTo>
                      <a:pt x="0" y="1"/>
                    </a:moveTo>
                    <a:lnTo>
                      <a:pt x="0" y="105"/>
                    </a:lnTo>
                    <a:lnTo>
                      <a:pt x="2176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4"/>
              <p:cNvSpPr/>
              <p:nvPr/>
            </p:nvSpPr>
            <p:spPr>
              <a:xfrm>
                <a:off x="2801200" y="4617950"/>
                <a:ext cx="3175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177" extrusionOk="0">
                    <a:moveTo>
                      <a:pt x="1" y="0"/>
                    </a:moveTo>
                    <a:lnTo>
                      <a:pt x="64" y="217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4"/>
              <p:cNvSpPr/>
              <p:nvPr/>
            </p:nvSpPr>
            <p:spPr>
              <a:xfrm>
                <a:off x="2740525" y="4609050"/>
                <a:ext cx="5442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06" extrusionOk="0">
                    <a:moveTo>
                      <a:pt x="2177" y="1"/>
                    </a:moveTo>
                    <a:lnTo>
                      <a:pt x="1" y="43"/>
                    </a:lnTo>
                    <a:lnTo>
                      <a:pt x="2177" y="105"/>
                    </a:lnTo>
                    <a:lnTo>
                      <a:pt x="2177" y="1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4"/>
              <p:cNvSpPr/>
              <p:nvPr/>
            </p:nvSpPr>
            <p:spPr>
              <a:xfrm>
                <a:off x="2202275" y="4755525"/>
                <a:ext cx="77575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31030" h="3767" extrusionOk="0">
                    <a:moveTo>
                      <a:pt x="0" y="0"/>
                    </a:moveTo>
                    <a:lnTo>
                      <a:pt x="0" y="3767"/>
                    </a:lnTo>
                    <a:lnTo>
                      <a:pt x="31030" y="3767"/>
                    </a:lnTo>
                    <a:lnTo>
                      <a:pt x="310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4"/>
              <p:cNvSpPr/>
              <p:nvPr/>
            </p:nvSpPr>
            <p:spPr>
              <a:xfrm>
                <a:off x="2202275" y="4849675"/>
                <a:ext cx="775750" cy="127650"/>
              </a:xfrm>
              <a:custGeom>
                <a:avLst/>
                <a:gdLst/>
                <a:ahLst/>
                <a:cxnLst/>
                <a:rect l="l" t="t" r="r" b="b"/>
                <a:pathLst>
                  <a:path w="31030" h="5106" extrusionOk="0">
                    <a:moveTo>
                      <a:pt x="0" y="1"/>
                    </a:moveTo>
                    <a:lnTo>
                      <a:pt x="0" y="5106"/>
                    </a:lnTo>
                    <a:lnTo>
                      <a:pt x="31030" y="5106"/>
                    </a:lnTo>
                    <a:lnTo>
                      <a:pt x="3103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4"/>
              <p:cNvSpPr/>
              <p:nvPr/>
            </p:nvSpPr>
            <p:spPr>
              <a:xfrm>
                <a:off x="2026000" y="4661375"/>
                <a:ext cx="176300" cy="315450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12618" extrusionOk="0">
                    <a:moveTo>
                      <a:pt x="3787" y="0"/>
                    </a:moveTo>
                    <a:cubicBezTo>
                      <a:pt x="963" y="0"/>
                      <a:pt x="0" y="3745"/>
                      <a:pt x="2825" y="4645"/>
                    </a:cubicBezTo>
                    <a:lnTo>
                      <a:pt x="2825" y="12617"/>
                    </a:lnTo>
                    <a:lnTo>
                      <a:pt x="7051" y="12617"/>
                    </a:lnTo>
                    <a:lnTo>
                      <a:pt x="7051" y="3243"/>
                    </a:lnTo>
                    <a:cubicBezTo>
                      <a:pt x="7051" y="3243"/>
                      <a:pt x="6612" y="0"/>
                      <a:pt x="37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4"/>
              <p:cNvSpPr/>
              <p:nvPr/>
            </p:nvSpPr>
            <p:spPr>
              <a:xfrm>
                <a:off x="2096600" y="4976800"/>
                <a:ext cx="1057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1005" extrusionOk="0">
                    <a:moveTo>
                      <a:pt x="1" y="0"/>
                    </a:moveTo>
                    <a:lnTo>
                      <a:pt x="1" y="1004"/>
                    </a:lnTo>
                    <a:lnTo>
                      <a:pt x="4227" y="1004"/>
                    </a:lnTo>
                    <a:lnTo>
                      <a:pt x="422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4"/>
              <p:cNvSpPr/>
              <p:nvPr/>
            </p:nvSpPr>
            <p:spPr>
              <a:xfrm>
                <a:off x="2978000" y="4661375"/>
                <a:ext cx="176325" cy="31545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2618" extrusionOk="0">
                    <a:moveTo>
                      <a:pt x="3286" y="0"/>
                    </a:moveTo>
                    <a:cubicBezTo>
                      <a:pt x="461" y="0"/>
                      <a:pt x="1" y="3243"/>
                      <a:pt x="1" y="3243"/>
                    </a:cubicBezTo>
                    <a:lnTo>
                      <a:pt x="1" y="12617"/>
                    </a:lnTo>
                    <a:lnTo>
                      <a:pt x="4248" y="12617"/>
                    </a:lnTo>
                    <a:lnTo>
                      <a:pt x="4248" y="4645"/>
                    </a:lnTo>
                    <a:cubicBezTo>
                      <a:pt x="7052" y="3745"/>
                      <a:pt x="6111" y="0"/>
                      <a:pt x="32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4"/>
              <p:cNvSpPr/>
              <p:nvPr/>
            </p:nvSpPr>
            <p:spPr>
              <a:xfrm>
                <a:off x="2978000" y="4976800"/>
                <a:ext cx="1057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1005" extrusionOk="0">
                    <a:moveTo>
                      <a:pt x="1" y="0"/>
                    </a:moveTo>
                    <a:lnTo>
                      <a:pt x="1" y="1004"/>
                    </a:lnTo>
                    <a:lnTo>
                      <a:pt x="4228" y="1004"/>
                    </a:lnTo>
                    <a:lnTo>
                      <a:pt x="42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4"/>
              <p:cNvSpPr/>
              <p:nvPr/>
            </p:nvSpPr>
            <p:spPr>
              <a:xfrm>
                <a:off x="2142625" y="4662425"/>
                <a:ext cx="240125" cy="176775"/>
              </a:xfrm>
              <a:custGeom>
                <a:avLst/>
                <a:gdLst/>
                <a:ahLst/>
                <a:cxnLst/>
                <a:rect l="l" t="t" r="r" b="b"/>
                <a:pathLst>
                  <a:path w="9605" h="7071" extrusionOk="0">
                    <a:moveTo>
                      <a:pt x="1687" y="0"/>
                    </a:moveTo>
                    <a:cubicBezTo>
                      <a:pt x="1160" y="0"/>
                      <a:pt x="599" y="40"/>
                      <a:pt x="1" y="125"/>
                    </a:cubicBezTo>
                    <a:cubicBezTo>
                      <a:pt x="1" y="125"/>
                      <a:pt x="592" y="7070"/>
                      <a:pt x="7733" y="7070"/>
                    </a:cubicBezTo>
                    <a:cubicBezTo>
                      <a:pt x="8313" y="7070"/>
                      <a:pt x="8936" y="7025"/>
                      <a:pt x="9605" y="6926"/>
                    </a:cubicBezTo>
                    <a:cubicBezTo>
                      <a:pt x="9605" y="6926"/>
                      <a:pt x="8647" y="0"/>
                      <a:pt x="16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4"/>
              <p:cNvSpPr/>
              <p:nvPr/>
            </p:nvSpPr>
            <p:spPr>
              <a:xfrm>
                <a:off x="2142625" y="4665550"/>
                <a:ext cx="240125" cy="173650"/>
              </a:xfrm>
              <a:custGeom>
                <a:avLst/>
                <a:gdLst/>
                <a:ahLst/>
                <a:cxnLst/>
                <a:rect l="l" t="t" r="r" b="b"/>
                <a:pathLst>
                  <a:path w="9605" h="6946" extrusionOk="0">
                    <a:moveTo>
                      <a:pt x="1" y="0"/>
                    </a:moveTo>
                    <a:cubicBezTo>
                      <a:pt x="1" y="1"/>
                      <a:pt x="592" y="6945"/>
                      <a:pt x="7733" y="6945"/>
                    </a:cubicBezTo>
                    <a:cubicBezTo>
                      <a:pt x="8313" y="6945"/>
                      <a:pt x="8936" y="6900"/>
                      <a:pt x="9605" y="6801"/>
                    </a:cubicBezTo>
                    <a:cubicBezTo>
                      <a:pt x="9605" y="6801"/>
                      <a:pt x="5776" y="1716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4"/>
              <p:cNvSpPr/>
              <p:nvPr/>
            </p:nvSpPr>
            <p:spPr>
              <a:xfrm>
                <a:off x="2807475" y="4662425"/>
                <a:ext cx="240125" cy="176775"/>
              </a:xfrm>
              <a:custGeom>
                <a:avLst/>
                <a:gdLst/>
                <a:ahLst/>
                <a:cxnLst/>
                <a:rect l="l" t="t" r="r" b="b"/>
                <a:pathLst>
                  <a:path w="9605" h="7071" extrusionOk="0">
                    <a:moveTo>
                      <a:pt x="7915" y="0"/>
                    </a:moveTo>
                    <a:cubicBezTo>
                      <a:pt x="941" y="0"/>
                      <a:pt x="1" y="6926"/>
                      <a:pt x="1" y="6926"/>
                    </a:cubicBezTo>
                    <a:cubicBezTo>
                      <a:pt x="670" y="7025"/>
                      <a:pt x="1293" y="7070"/>
                      <a:pt x="1873" y="7070"/>
                    </a:cubicBezTo>
                    <a:cubicBezTo>
                      <a:pt x="9014" y="7070"/>
                      <a:pt x="9605" y="125"/>
                      <a:pt x="9605" y="125"/>
                    </a:cubicBezTo>
                    <a:cubicBezTo>
                      <a:pt x="9005" y="40"/>
                      <a:pt x="8443" y="0"/>
                      <a:pt x="7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4"/>
              <p:cNvSpPr/>
              <p:nvPr/>
            </p:nvSpPr>
            <p:spPr>
              <a:xfrm>
                <a:off x="2807475" y="4665550"/>
                <a:ext cx="240125" cy="173650"/>
              </a:xfrm>
              <a:custGeom>
                <a:avLst/>
                <a:gdLst/>
                <a:ahLst/>
                <a:cxnLst/>
                <a:rect l="l" t="t" r="r" b="b"/>
                <a:pathLst>
                  <a:path w="9605" h="6946" extrusionOk="0">
                    <a:moveTo>
                      <a:pt x="9605" y="0"/>
                    </a:moveTo>
                    <a:lnTo>
                      <a:pt x="9605" y="0"/>
                    </a:lnTo>
                    <a:cubicBezTo>
                      <a:pt x="3830" y="1716"/>
                      <a:pt x="1" y="6801"/>
                      <a:pt x="1" y="6801"/>
                    </a:cubicBezTo>
                    <a:cubicBezTo>
                      <a:pt x="670" y="6900"/>
                      <a:pt x="1293" y="6945"/>
                      <a:pt x="1873" y="6945"/>
                    </a:cubicBezTo>
                    <a:cubicBezTo>
                      <a:pt x="9014" y="6945"/>
                      <a:pt x="9605" y="1"/>
                      <a:pt x="96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4"/>
              <p:cNvSpPr/>
              <p:nvPr/>
            </p:nvSpPr>
            <p:spPr>
              <a:xfrm>
                <a:off x="3178350" y="4778025"/>
                <a:ext cx="53777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1511" h="2825" extrusionOk="0">
                    <a:moveTo>
                      <a:pt x="1" y="0"/>
                    </a:moveTo>
                    <a:lnTo>
                      <a:pt x="1" y="2825"/>
                    </a:lnTo>
                    <a:lnTo>
                      <a:pt x="21510" y="2825"/>
                    </a:lnTo>
                    <a:lnTo>
                      <a:pt x="215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4"/>
              <p:cNvSpPr/>
              <p:nvPr/>
            </p:nvSpPr>
            <p:spPr>
              <a:xfrm>
                <a:off x="3178350" y="4848625"/>
                <a:ext cx="45550" cy="148075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5923" extrusionOk="0">
                    <a:moveTo>
                      <a:pt x="1" y="1"/>
                    </a:moveTo>
                    <a:lnTo>
                      <a:pt x="1" y="5922"/>
                    </a:lnTo>
                    <a:lnTo>
                      <a:pt x="1047" y="5922"/>
                    </a:lnTo>
                    <a:lnTo>
                      <a:pt x="18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4"/>
              <p:cNvSpPr/>
              <p:nvPr/>
            </p:nvSpPr>
            <p:spPr>
              <a:xfrm>
                <a:off x="3670575" y="4848625"/>
                <a:ext cx="45550" cy="148075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5923" extrusionOk="0">
                    <a:moveTo>
                      <a:pt x="1" y="1"/>
                    </a:moveTo>
                    <a:lnTo>
                      <a:pt x="796" y="5922"/>
                    </a:lnTo>
                    <a:lnTo>
                      <a:pt x="1821" y="5922"/>
                    </a:lnTo>
                    <a:lnTo>
                      <a:pt x="18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4"/>
              <p:cNvSpPr/>
              <p:nvPr/>
            </p:nvSpPr>
            <p:spPr>
              <a:xfrm>
                <a:off x="3189350" y="4386750"/>
                <a:ext cx="515775" cy="353100"/>
              </a:xfrm>
              <a:custGeom>
                <a:avLst/>
                <a:gdLst/>
                <a:ahLst/>
                <a:cxnLst/>
                <a:rect l="l" t="t" r="r" b="b"/>
                <a:pathLst>
                  <a:path w="20631" h="14124" extrusionOk="0">
                    <a:moveTo>
                      <a:pt x="1004" y="0"/>
                    </a:moveTo>
                    <a:cubicBezTo>
                      <a:pt x="440" y="0"/>
                      <a:pt x="0" y="440"/>
                      <a:pt x="0" y="984"/>
                    </a:cubicBezTo>
                    <a:lnTo>
                      <a:pt x="0" y="13140"/>
                    </a:lnTo>
                    <a:cubicBezTo>
                      <a:pt x="0" y="13684"/>
                      <a:pt x="440" y="14124"/>
                      <a:pt x="1004" y="14124"/>
                    </a:cubicBezTo>
                    <a:lnTo>
                      <a:pt x="19647" y="14124"/>
                    </a:lnTo>
                    <a:cubicBezTo>
                      <a:pt x="20191" y="14124"/>
                      <a:pt x="20631" y="13684"/>
                      <a:pt x="20631" y="13140"/>
                    </a:cubicBezTo>
                    <a:lnTo>
                      <a:pt x="20631" y="984"/>
                    </a:lnTo>
                    <a:cubicBezTo>
                      <a:pt x="20631" y="440"/>
                      <a:pt x="20191" y="0"/>
                      <a:pt x="196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4"/>
              <p:cNvSpPr/>
              <p:nvPr/>
            </p:nvSpPr>
            <p:spPr>
              <a:xfrm>
                <a:off x="3210275" y="4407150"/>
                <a:ext cx="474450" cy="297650"/>
              </a:xfrm>
              <a:custGeom>
                <a:avLst/>
                <a:gdLst/>
                <a:ahLst/>
                <a:cxnLst/>
                <a:rect l="l" t="t" r="r" b="b"/>
                <a:pathLst>
                  <a:path w="18978" h="11906" extrusionOk="0">
                    <a:moveTo>
                      <a:pt x="0" y="0"/>
                    </a:moveTo>
                    <a:lnTo>
                      <a:pt x="0" y="11906"/>
                    </a:lnTo>
                    <a:lnTo>
                      <a:pt x="18978" y="11906"/>
                    </a:lnTo>
                    <a:lnTo>
                      <a:pt x="189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4"/>
              <p:cNvSpPr/>
              <p:nvPr/>
            </p:nvSpPr>
            <p:spPr>
              <a:xfrm>
                <a:off x="3377125" y="4739825"/>
                <a:ext cx="1402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5609" h="1026" extrusionOk="0">
                    <a:moveTo>
                      <a:pt x="1" y="1"/>
                    </a:moveTo>
                    <a:lnTo>
                      <a:pt x="1" y="1026"/>
                    </a:lnTo>
                    <a:lnTo>
                      <a:pt x="5608" y="1026"/>
                    </a:lnTo>
                    <a:lnTo>
                      <a:pt x="5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4"/>
              <p:cNvSpPr/>
              <p:nvPr/>
            </p:nvSpPr>
            <p:spPr>
              <a:xfrm>
                <a:off x="3334750" y="4765450"/>
                <a:ext cx="2254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19" h="504" extrusionOk="0">
                    <a:moveTo>
                      <a:pt x="1" y="1"/>
                    </a:moveTo>
                    <a:lnTo>
                      <a:pt x="1" y="503"/>
                    </a:lnTo>
                    <a:lnTo>
                      <a:pt x="9019" y="503"/>
                    </a:lnTo>
                    <a:lnTo>
                      <a:pt x="90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4"/>
              <p:cNvSpPr/>
              <p:nvPr/>
            </p:nvSpPr>
            <p:spPr>
              <a:xfrm>
                <a:off x="1737775" y="3921725"/>
                <a:ext cx="284050" cy="1074975"/>
              </a:xfrm>
              <a:custGeom>
                <a:avLst/>
                <a:gdLst/>
                <a:ahLst/>
                <a:cxnLst/>
                <a:rect l="l" t="t" r="r" b="b"/>
                <a:pathLst>
                  <a:path w="11362" h="42999" extrusionOk="0">
                    <a:moveTo>
                      <a:pt x="0" y="0"/>
                    </a:moveTo>
                    <a:lnTo>
                      <a:pt x="0" y="42998"/>
                    </a:lnTo>
                    <a:lnTo>
                      <a:pt x="11362" y="42998"/>
                    </a:lnTo>
                    <a:lnTo>
                      <a:pt x="113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4"/>
              <p:cNvSpPr/>
              <p:nvPr/>
            </p:nvSpPr>
            <p:spPr>
              <a:xfrm>
                <a:off x="1765500" y="3952050"/>
                <a:ext cx="228600" cy="228625"/>
              </a:xfrm>
              <a:custGeom>
                <a:avLst/>
                <a:gdLst/>
                <a:ahLst/>
                <a:cxnLst/>
                <a:rect l="l" t="t" r="r" b="b"/>
                <a:pathLst>
                  <a:path w="9144" h="9145" extrusionOk="0">
                    <a:moveTo>
                      <a:pt x="0" y="1"/>
                    </a:moveTo>
                    <a:lnTo>
                      <a:pt x="0" y="9144"/>
                    </a:lnTo>
                    <a:lnTo>
                      <a:pt x="9144" y="9144"/>
                    </a:lnTo>
                    <a:lnTo>
                      <a:pt x="9144" y="1"/>
                    </a:lnTo>
                    <a:close/>
                  </a:path>
                </a:pathLst>
              </a:custGeom>
              <a:solidFill>
                <a:srgbClr val="EFED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4"/>
              <p:cNvSpPr/>
              <p:nvPr/>
            </p:nvSpPr>
            <p:spPr>
              <a:xfrm>
                <a:off x="1765500" y="4213600"/>
                <a:ext cx="228600" cy="228625"/>
              </a:xfrm>
              <a:custGeom>
                <a:avLst/>
                <a:gdLst/>
                <a:ahLst/>
                <a:cxnLst/>
                <a:rect l="l" t="t" r="r" b="b"/>
                <a:pathLst>
                  <a:path w="9144" h="9145" extrusionOk="0">
                    <a:moveTo>
                      <a:pt x="0" y="0"/>
                    </a:moveTo>
                    <a:lnTo>
                      <a:pt x="0" y="9144"/>
                    </a:lnTo>
                    <a:lnTo>
                      <a:pt x="9144" y="9144"/>
                    </a:lnTo>
                    <a:lnTo>
                      <a:pt x="9144" y="0"/>
                    </a:lnTo>
                    <a:close/>
                  </a:path>
                </a:pathLst>
              </a:custGeom>
              <a:solidFill>
                <a:srgbClr val="EFED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4"/>
              <p:cNvSpPr/>
              <p:nvPr/>
            </p:nvSpPr>
            <p:spPr>
              <a:xfrm>
                <a:off x="1765500" y="4475675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9144" h="9144" extrusionOk="0">
                    <a:moveTo>
                      <a:pt x="0" y="0"/>
                    </a:moveTo>
                    <a:lnTo>
                      <a:pt x="0" y="9144"/>
                    </a:lnTo>
                    <a:lnTo>
                      <a:pt x="9144" y="9144"/>
                    </a:lnTo>
                    <a:lnTo>
                      <a:pt x="9144" y="0"/>
                    </a:lnTo>
                    <a:close/>
                  </a:path>
                </a:pathLst>
              </a:custGeom>
              <a:solidFill>
                <a:srgbClr val="EFED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4"/>
              <p:cNvSpPr/>
              <p:nvPr/>
            </p:nvSpPr>
            <p:spPr>
              <a:xfrm>
                <a:off x="1765500" y="4737225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9144" h="9144" extrusionOk="0">
                    <a:moveTo>
                      <a:pt x="0" y="0"/>
                    </a:moveTo>
                    <a:lnTo>
                      <a:pt x="0" y="9144"/>
                    </a:lnTo>
                    <a:lnTo>
                      <a:pt x="9144" y="9144"/>
                    </a:lnTo>
                    <a:lnTo>
                      <a:pt x="9144" y="0"/>
                    </a:lnTo>
                    <a:close/>
                  </a:path>
                </a:pathLst>
              </a:custGeom>
              <a:solidFill>
                <a:srgbClr val="EFED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4"/>
              <p:cNvSpPr/>
              <p:nvPr/>
            </p:nvSpPr>
            <p:spPr>
              <a:xfrm>
                <a:off x="1765500" y="4000700"/>
                <a:ext cx="29300" cy="179975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7199" extrusionOk="0">
                    <a:moveTo>
                      <a:pt x="0" y="1"/>
                    </a:moveTo>
                    <a:lnTo>
                      <a:pt x="0" y="7198"/>
                    </a:lnTo>
                    <a:lnTo>
                      <a:pt x="1172" y="7198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4"/>
              <p:cNvSpPr/>
              <p:nvPr/>
            </p:nvSpPr>
            <p:spPr>
              <a:xfrm>
                <a:off x="1765500" y="4015875"/>
                <a:ext cx="293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587" extrusionOk="0">
                    <a:moveTo>
                      <a:pt x="0" y="0"/>
                    </a:moveTo>
                    <a:lnTo>
                      <a:pt x="0" y="586"/>
                    </a:lnTo>
                    <a:lnTo>
                      <a:pt x="1172" y="586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4"/>
              <p:cNvSpPr/>
              <p:nvPr/>
            </p:nvSpPr>
            <p:spPr>
              <a:xfrm>
                <a:off x="1794775" y="4036275"/>
                <a:ext cx="29325" cy="14440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5776" extrusionOk="0">
                    <a:moveTo>
                      <a:pt x="1" y="0"/>
                    </a:moveTo>
                    <a:lnTo>
                      <a:pt x="1" y="5775"/>
                    </a:lnTo>
                    <a:lnTo>
                      <a:pt x="1173" y="5775"/>
                    </a:lnTo>
                    <a:lnTo>
                      <a:pt x="11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4"/>
              <p:cNvSpPr/>
              <p:nvPr/>
            </p:nvSpPr>
            <p:spPr>
              <a:xfrm>
                <a:off x="1794775" y="4048825"/>
                <a:ext cx="2932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587" extrusionOk="0">
                    <a:moveTo>
                      <a:pt x="1" y="1"/>
                    </a:moveTo>
                    <a:lnTo>
                      <a:pt x="1" y="586"/>
                    </a:lnTo>
                    <a:lnTo>
                      <a:pt x="1173" y="586"/>
                    </a:lnTo>
                    <a:lnTo>
                      <a:pt x="1173" y="1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4"/>
              <p:cNvSpPr/>
              <p:nvPr/>
            </p:nvSpPr>
            <p:spPr>
              <a:xfrm>
                <a:off x="1823550" y="3980300"/>
                <a:ext cx="19900" cy="200375"/>
              </a:xfrm>
              <a:custGeom>
                <a:avLst/>
                <a:gdLst/>
                <a:ahLst/>
                <a:cxnLst/>
                <a:rect l="l" t="t" r="r" b="b"/>
                <a:pathLst>
                  <a:path w="796" h="8015" extrusionOk="0">
                    <a:moveTo>
                      <a:pt x="1" y="1"/>
                    </a:moveTo>
                    <a:lnTo>
                      <a:pt x="1" y="8014"/>
                    </a:lnTo>
                    <a:lnTo>
                      <a:pt x="796" y="8014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EFB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4"/>
              <p:cNvSpPr/>
              <p:nvPr/>
            </p:nvSpPr>
            <p:spPr>
              <a:xfrm>
                <a:off x="1823550" y="3997575"/>
                <a:ext cx="19900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49" extrusionOk="0">
                    <a:moveTo>
                      <a:pt x="1" y="0"/>
                    </a:moveTo>
                    <a:lnTo>
                      <a:pt x="1" y="649"/>
                    </a:lnTo>
                    <a:lnTo>
                      <a:pt x="796" y="649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4"/>
              <p:cNvSpPr/>
              <p:nvPr/>
            </p:nvSpPr>
            <p:spPr>
              <a:xfrm>
                <a:off x="1843425" y="4015875"/>
                <a:ext cx="29325" cy="16480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6592" extrusionOk="0">
                    <a:moveTo>
                      <a:pt x="1" y="0"/>
                    </a:moveTo>
                    <a:lnTo>
                      <a:pt x="1" y="6591"/>
                    </a:lnTo>
                    <a:lnTo>
                      <a:pt x="1172" y="6591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4"/>
              <p:cNvSpPr/>
              <p:nvPr/>
            </p:nvSpPr>
            <p:spPr>
              <a:xfrm>
                <a:off x="1843425" y="4030000"/>
                <a:ext cx="2932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670" extrusionOk="0">
                    <a:moveTo>
                      <a:pt x="1" y="0"/>
                    </a:moveTo>
                    <a:lnTo>
                      <a:pt x="1" y="670"/>
                    </a:lnTo>
                    <a:lnTo>
                      <a:pt x="1172" y="670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4"/>
              <p:cNvSpPr/>
              <p:nvPr/>
            </p:nvSpPr>
            <p:spPr>
              <a:xfrm>
                <a:off x="1872725" y="4025800"/>
                <a:ext cx="19375" cy="154875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195" extrusionOk="0">
                    <a:moveTo>
                      <a:pt x="0" y="1"/>
                    </a:moveTo>
                    <a:lnTo>
                      <a:pt x="0" y="6194"/>
                    </a:lnTo>
                    <a:lnTo>
                      <a:pt x="775" y="619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4"/>
              <p:cNvSpPr/>
              <p:nvPr/>
            </p:nvSpPr>
            <p:spPr>
              <a:xfrm>
                <a:off x="1872725" y="4038875"/>
                <a:ext cx="193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504" extrusionOk="0">
                    <a:moveTo>
                      <a:pt x="0" y="1"/>
                    </a:moveTo>
                    <a:lnTo>
                      <a:pt x="0" y="503"/>
                    </a:lnTo>
                    <a:lnTo>
                      <a:pt x="775" y="503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159E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4"/>
              <p:cNvSpPr/>
              <p:nvPr/>
            </p:nvSpPr>
            <p:spPr>
              <a:xfrm>
                <a:off x="1892075" y="4000700"/>
                <a:ext cx="29325" cy="1799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7199" extrusionOk="0">
                    <a:moveTo>
                      <a:pt x="1" y="1"/>
                    </a:moveTo>
                    <a:lnTo>
                      <a:pt x="1" y="7198"/>
                    </a:lnTo>
                    <a:lnTo>
                      <a:pt x="1172" y="7198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rgbClr val="EFB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4"/>
              <p:cNvSpPr/>
              <p:nvPr/>
            </p:nvSpPr>
            <p:spPr>
              <a:xfrm>
                <a:off x="1892075" y="4015875"/>
                <a:ext cx="2932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587" extrusionOk="0">
                    <a:moveTo>
                      <a:pt x="1" y="0"/>
                    </a:moveTo>
                    <a:lnTo>
                      <a:pt x="1" y="586"/>
                    </a:lnTo>
                    <a:lnTo>
                      <a:pt x="1172" y="586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4"/>
              <p:cNvSpPr/>
              <p:nvPr/>
            </p:nvSpPr>
            <p:spPr>
              <a:xfrm>
                <a:off x="1921375" y="4036275"/>
                <a:ext cx="29325" cy="14440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5776" extrusionOk="0">
                    <a:moveTo>
                      <a:pt x="0" y="0"/>
                    </a:moveTo>
                    <a:lnTo>
                      <a:pt x="0" y="5775"/>
                    </a:lnTo>
                    <a:lnTo>
                      <a:pt x="1172" y="5775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4"/>
              <p:cNvSpPr/>
              <p:nvPr/>
            </p:nvSpPr>
            <p:spPr>
              <a:xfrm>
                <a:off x="1921375" y="4048825"/>
                <a:ext cx="2932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587" extrusionOk="0">
                    <a:moveTo>
                      <a:pt x="0" y="1"/>
                    </a:moveTo>
                    <a:lnTo>
                      <a:pt x="0" y="586"/>
                    </a:lnTo>
                    <a:lnTo>
                      <a:pt x="1172" y="586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4"/>
              <p:cNvSpPr/>
              <p:nvPr/>
            </p:nvSpPr>
            <p:spPr>
              <a:xfrm>
                <a:off x="1950675" y="3980300"/>
                <a:ext cx="19375" cy="200375"/>
              </a:xfrm>
              <a:custGeom>
                <a:avLst/>
                <a:gdLst/>
                <a:ahLst/>
                <a:cxnLst/>
                <a:rect l="l" t="t" r="r" b="b"/>
                <a:pathLst>
                  <a:path w="775" h="8015" extrusionOk="0">
                    <a:moveTo>
                      <a:pt x="0" y="1"/>
                    </a:moveTo>
                    <a:lnTo>
                      <a:pt x="0" y="8014"/>
                    </a:lnTo>
                    <a:lnTo>
                      <a:pt x="774" y="8014"/>
                    </a:lnTo>
                    <a:lnTo>
                      <a:pt x="7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4"/>
              <p:cNvSpPr/>
              <p:nvPr/>
            </p:nvSpPr>
            <p:spPr>
              <a:xfrm>
                <a:off x="1950675" y="3997575"/>
                <a:ext cx="19375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49" extrusionOk="0">
                    <a:moveTo>
                      <a:pt x="0" y="0"/>
                    </a:moveTo>
                    <a:lnTo>
                      <a:pt x="0" y="649"/>
                    </a:lnTo>
                    <a:lnTo>
                      <a:pt x="774" y="649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rgbClr val="159E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4"/>
              <p:cNvSpPr/>
              <p:nvPr/>
            </p:nvSpPr>
            <p:spPr>
              <a:xfrm>
                <a:off x="1970025" y="4015875"/>
                <a:ext cx="24075" cy="164800"/>
              </a:xfrm>
              <a:custGeom>
                <a:avLst/>
                <a:gdLst/>
                <a:ahLst/>
                <a:cxnLst/>
                <a:rect l="l" t="t" r="r" b="b"/>
                <a:pathLst>
                  <a:path w="963" h="6592" extrusionOk="0">
                    <a:moveTo>
                      <a:pt x="0" y="0"/>
                    </a:moveTo>
                    <a:lnTo>
                      <a:pt x="0" y="6591"/>
                    </a:lnTo>
                    <a:lnTo>
                      <a:pt x="963" y="659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rgbClr val="EFB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4"/>
              <p:cNvSpPr/>
              <p:nvPr/>
            </p:nvSpPr>
            <p:spPr>
              <a:xfrm>
                <a:off x="1970025" y="4030000"/>
                <a:ext cx="240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963" h="670" extrusionOk="0">
                    <a:moveTo>
                      <a:pt x="0" y="0"/>
                    </a:moveTo>
                    <a:lnTo>
                      <a:pt x="0" y="670"/>
                    </a:lnTo>
                    <a:lnTo>
                      <a:pt x="963" y="67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4"/>
              <p:cNvSpPr/>
              <p:nvPr/>
            </p:nvSpPr>
            <p:spPr>
              <a:xfrm>
                <a:off x="1765500" y="4749250"/>
                <a:ext cx="228600" cy="216575"/>
              </a:xfrm>
              <a:custGeom>
                <a:avLst/>
                <a:gdLst/>
                <a:ahLst/>
                <a:cxnLst/>
                <a:rect l="l" t="t" r="r" b="b"/>
                <a:pathLst>
                  <a:path w="9144" h="8663" extrusionOk="0">
                    <a:moveTo>
                      <a:pt x="0" y="0"/>
                    </a:moveTo>
                    <a:lnTo>
                      <a:pt x="0" y="8663"/>
                    </a:lnTo>
                    <a:lnTo>
                      <a:pt x="9144" y="8663"/>
                    </a:lnTo>
                    <a:lnTo>
                      <a:pt x="9144" y="0"/>
                    </a:lnTo>
                    <a:close/>
                  </a:path>
                </a:pathLst>
              </a:custGeom>
              <a:solidFill>
                <a:srgbClr val="E0D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4"/>
              <p:cNvSpPr/>
              <p:nvPr/>
            </p:nvSpPr>
            <p:spPr>
              <a:xfrm>
                <a:off x="1835575" y="4777500"/>
                <a:ext cx="87900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151" extrusionOk="0">
                    <a:moveTo>
                      <a:pt x="587" y="0"/>
                    </a:moveTo>
                    <a:cubicBezTo>
                      <a:pt x="273" y="0"/>
                      <a:pt x="1" y="251"/>
                      <a:pt x="1" y="586"/>
                    </a:cubicBezTo>
                    <a:cubicBezTo>
                      <a:pt x="1" y="900"/>
                      <a:pt x="273" y="1151"/>
                      <a:pt x="587" y="1151"/>
                    </a:cubicBezTo>
                    <a:lnTo>
                      <a:pt x="2930" y="1151"/>
                    </a:lnTo>
                    <a:cubicBezTo>
                      <a:pt x="3265" y="1151"/>
                      <a:pt x="3516" y="900"/>
                      <a:pt x="3516" y="586"/>
                    </a:cubicBezTo>
                    <a:cubicBezTo>
                      <a:pt x="3516" y="251"/>
                      <a:pt x="3265" y="0"/>
                      <a:pt x="2930" y="0"/>
                    </a:cubicBez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4"/>
              <p:cNvSpPr/>
              <p:nvPr/>
            </p:nvSpPr>
            <p:spPr>
              <a:xfrm>
                <a:off x="1964775" y="4262775"/>
                <a:ext cx="29325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7178" extrusionOk="0">
                    <a:moveTo>
                      <a:pt x="1" y="0"/>
                    </a:moveTo>
                    <a:lnTo>
                      <a:pt x="1" y="7177"/>
                    </a:lnTo>
                    <a:lnTo>
                      <a:pt x="1173" y="7177"/>
                    </a:lnTo>
                    <a:lnTo>
                      <a:pt x="117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4"/>
              <p:cNvSpPr/>
              <p:nvPr/>
            </p:nvSpPr>
            <p:spPr>
              <a:xfrm>
                <a:off x="1964775" y="4277950"/>
                <a:ext cx="2932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586" extrusionOk="0">
                    <a:moveTo>
                      <a:pt x="1" y="0"/>
                    </a:moveTo>
                    <a:lnTo>
                      <a:pt x="1" y="586"/>
                    </a:lnTo>
                    <a:lnTo>
                      <a:pt x="1173" y="586"/>
                    </a:lnTo>
                    <a:lnTo>
                      <a:pt x="1173" y="0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4"/>
              <p:cNvSpPr/>
              <p:nvPr/>
            </p:nvSpPr>
            <p:spPr>
              <a:xfrm>
                <a:off x="1935500" y="4298350"/>
                <a:ext cx="29300" cy="143875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5755" extrusionOk="0">
                    <a:moveTo>
                      <a:pt x="0" y="0"/>
                    </a:moveTo>
                    <a:lnTo>
                      <a:pt x="0" y="5754"/>
                    </a:lnTo>
                    <a:lnTo>
                      <a:pt x="1172" y="5754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4"/>
              <p:cNvSpPr/>
              <p:nvPr/>
            </p:nvSpPr>
            <p:spPr>
              <a:xfrm>
                <a:off x="1935500" y="4310375"/>
                <a:ext cx="293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587" extrusionOk="0">
                    <a:moveTo>
                      <a:pt x="0" y="0"/>
                    </a:moveTo>
                    <a:lnTo>
                      <a:pt x="0" y="586"/>
                    </a:lnTo>
                    <a:lnTo>
                      <a:pt x="1172" y="586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1916150" y="4242375"/>
                <a:ext cx="19375" cy="19985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994" extrusionOk="0">
                    <a:moveTo>
                      <a:pt x="0" y="0"/>
                    </a:moveTo>
                    <a:lnTo>
                      <a:pt x="0" y="7993"/>
                    </a:lnTo>
                    <a:lnTo>
                      <a:pt x="774" y="7993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rgbClr val="EFB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1916150" y="4259100"/>
                <a:ext cx="193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50" extrusionOk="0">
                    <a:moveTo>
                      <a:pt x="0" y="1"/>
                    </a:moveTo>
                    <a:lnTo>
                      <a:pt x="0" y="649"/>
                    </a:lnTo>
                    <a:lnTo>
                      <a:pt x="774" y="649"/>
                    </a:lnTo>
                    <a:lnTo>
                      <a:pt x="774" y="1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4"/>
              <p:cNvSpPr/>
              <p:nvPr/>
            </p:nvSpPr>
            <p:spPr>
              <a:xfrm>
                <a:off x="1886850" y="4277950"/>
                <a:ext cx="29325" cy="1642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6571" extrusionOk="0">
                    <a:moveTo>
                      <a:pt x="0" y="0"/>
                    </a:moveTo>
                    <a:lnTo>
                      <a:pt x="0" y="6570"/>
                    </a:lnTo>
                    <a:lnTo>
                      <a:pt x="1172" y="6570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4"/>
              <p:cNvSpPr/>
              <p:nvPr/>
            </p:nvSpPr>
            <p:spPr>
              <a:xfrm>
                <a:off x="1886850" y="4291550"/>
                <a:ext cx="2932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691" extrusionOk="0">
                    <a:moveTo>
                      <a:pt x="0" y="0"/>
                    </a:moveTo>
                    <a:lnTo>
                      <a:pt x="0" y="691"/>
                    </a:lnTo>
                    <a:lnTo>
                      <a:pt x="1172" y="691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4"/>
              <p:cNvSpPr/>
              <p:nvPr/>
            </p:nvSpPr>
            <p:spPr>
              <a:xfrm>
                <a:off x="1866975" y="4287875"/>
                <a:ext cx="19900" cy="154350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74" extrusionOk="0">
                    <a:moveTo>
                      <a:pt x="0" y="1"/>
                    </a:moveTo>
                    <a:lnTo>
                      <a:pt x="0" y="6173"/>
                    </a:lnTo>
                    <a:lnTo>
                      <a:pt x="795" y="6173"/>
                    </a:lnTo>
                    <a:lnTo>
                      <a:pt x="7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4"/>
              <p:cNvSpPr/>
              <p:nvPr/>
            </p:nvSpPr>
            <p:spPr>
              <a:xfrm>
                <a:off x="1866975" y="4300950"/>
                <a:ext cx="19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796" h="503" extrusionOk="0">
                    <a:moveTo>
                      <a:pt x="0" y="1"/>
                    </a:moveTo>
                    <a:lnTo>
                      <a:pt x="0" y="503"/>
                    </a:lnTo>
                    <a:lnTo>
                      <a:pt x="795" y="503"/>
                    </a:lnTo>
                    <a:lnTo>
                      <a:pt x="795" y="1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4"/>
              <p:cNvSpPr/>
              <p:nvPr/>
            </p:nvSpPr>
            <p:spPr>
              <a:xfrm>
                <a:off x="1838200" y="4262775"/>
                <a:ext cx="28800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7178" extrusionOk="0">
                    <a:moveTo>
                      <a:pt x="0" y="0"/>
                    </a:moveTo>
                    <a:lnTo>
                      <a:pt x="0" y="7177"/>
                    </a:lnTo>
                    <a:lnTo>
                      <a:pt x="1151" y="7177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rgbClr val="EFB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4"/>
              <p:cNvSpPr/>
              <p:nvPr/>
            </p:nvSpPr>
            <p:spPr>
              <a:xfrm>
                <a:off x="1838200" y="4277950"/>
                <a:ext cx="288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586" extrusionOk="0">
                    <a:moveTo>
                      <a:pt x="0" y="0"/>
                    </a:moveTo>
                    <a:lnTo>
                      <a:pt x="0" y="586"/>
                    </a:lnTo>
                    <a:lnTo>
                      <a:pt x="1151" y="586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4"/>
              <p:cNvSpPr/>
              <p:nvPr/>
            </p:nvSpPr>
            <p:spPr>
              <a:xfrm>
                <a:off x="1808900" y="4298350"/>
                <a:ext cx="28800" cy="14387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5755" extrusionOk="0">
                    <a:moveTo>
                      <a:pt x="1" y="0"/>
                    </a:moveTo>
                    <a:lnTo>
                      <a:pt x="1" y="5754"/>
                    </a:lnTo>
                    <a:lnTo>
                      <a:pt x="1152" y="5754"/>
                    </a:lnTo>
                    <a:lnTo>
                      <a:pt x="11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4"/>
              <p:cNvSpPr/>
              <p:nvPr/>
            </p:nvSpPr>
            <p:spPr>
              <a:xfrm>
                <a:off x="1808900" y="4310375"/>
                <a:ext cx="288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587" extrusionOk="0">
                    <a:moveTo>
                      <a:pt x="1" y="0"/>
                    </a:moveTo>
                    <a:lnTo>
                      <a:pt x="1" y="586"/>
                    </a:lnTo>
                    <a:lnTo>
                      <a:pt x="1152" y="586"/>
                    </a:lnTo>
                    <a:lnTo>
                      <a:pt x="1152" y="0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4"/>
              <p:cNvSpPr/>
              <p:nvPr/>
            </p:nvSpPr>
            <p:spPr>
              <a:xfrm>
                <a:off x="1789025" y="4242375"/>
                <a:ext cx="19900" cy="199850"/>
              </a:xfrm>
              <a:custGeom>
                <a:avLst/>
                <a:gdLst/>
                <a:ahLst/>
                <a:cxnLst/>
                <a:rect l="l" t="t" r="r" b="b"/>
                <a:pathLst>
                  <a:path w="796" h="7994" extrusionOk="0">
                    <a:moveTo>
                      <a:pt x="1" y="0"/>
                    </a:moveTo>
                    <a:lnTo>
                      <a:pt x="1" y="7993"/>
                    </a:lnTo>
                    <a:lnTo>
                      <a:pt x="796" y="7993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4"/>
              <p:cNvSpPr/>
              <p:nvPr/>
            </p:nvSpPr>
            <p:spPr>
              <a:xfrm>
                <a:off x="1789025" y="4259100"/>
                <a:ext cx="19900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50" extrusionOk="0">
                    <a:moveTo>
                      <a:pt x="1" y="1"/>
                    </a:moveTo>
                    <a:lnTo>
                      <a:pt x="1" y="649"/>
                    </a:lnTo>
                    <a:lnTo>
                      <a:pt x="796" y="649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4"/>
              <p:cNvSpPr/>
              <p:nvPr/>
            </p:nvSpPr>
            <p:spPr>
              <a:xfrm>
                <a:off x="1765500" y="4277950"/>
                <a:ext cx="23550" cy="164275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571" extrusionOk="0">
                    <a:moveTo>
                      <a:pt x="0" y="0"/>
                    </a:moveTo>
                    <a:lnTo>
                      <a:pt x="0" y="6570"/>
                    </a:lnTo>
                    <a:lnTo>
                      <a:pt x="942" y="657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EFB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4"/>
              <p:cNvSpPr/>
              <p:nvPr/>
            </p:nvSpPr>
            <p:spPr>
              <a:xfrm>
                <a:off x="1765500" y="4291550"/>
                <a:ext cx="2355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91" extrusionOk="0">
                    <a:moveTo>
                      <a:pt x="0" y="0"/>
                    </a:moveTo>
                    <a:lnTo>
                      <a:pt x="0" y="691"/>
                    </a:lnTo>
                    <a:lnTo>
                      <a:pt x="942" y="69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4"/>
              <p:cNvSpPr/>
              <p:nvPr/>
            </p:nvSpPr>
            <p:spPr>
              <a:xfrm>
                <a:off x="1765500" y="4487175"/>
                <a:ext cx="228600" cy="217100"/>
              </a:xfrm>
              <a:custGeom>
                <a:avLst/>
                <a:gdLst/>
                <a:ahLst/>
                <a:cxnLst/>
                <a:rect l="l" t="t" r="r" b="b"/>
                <a:pathLst>
                  <a:path w="9144" h="8684" extrusionOk="0">
                    <a:moveTo>
                      <a:pt x="0" y="1"/>
                    </a:moveTo>
                    <a:lnTo>
                      <a:pt x="0" y="8684"/>
                    </a:lnTo>
                    <a:lnTo>
                      <a:pt x="9144" y="8684"/>
                    </a:lnTo>
                    <a:lnTo>
                      <a:pt x="9144" y="1"/>
                    </a:lnTo>
                    <a:close/>
                  </a:path>
                </a:pathLst>
              </a:custGeom>
              <a:solidFill>
                <a:srgbClr val="E0D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4"/>
              <p:cNvSpPr/>
              <p:nvPr/>
            </p:nvSpPr>
            <p:spPr>
              <a:xfrm>
                <a:off x="1835575" y="4515425"/>
                <a:ext cx="8790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173" extrusionOk="0">
                    <a:moveTo>
                      <a:pt x="587" y="0"/>
                    </a:moveTo>
                    <a:cubicBezTo>
                      <a:pt x="273" y="0"/>
                      <a:pt x="1" y="272"/>
                      <a:pt x="1" y="586"/>
                    </a:cubicBezTo>
                    <a:cubicBezTo>
                      <a:pt x="1" y="900"/>
                      <a:pt x="273" y="1172"/>
                      <a:pt x="587" y="1172"/>
                    </a:cubicBezTo>
                    <a:lnTo>
                      <a:pt x="2930" y="1172"/>
                    </a:lnTo>
                    <a:cubicBezTo>
                      <a:pt x="3265" y="1172"/>
                      <a:pt x="3516" y="921"/>
                      <a:pt x="3516" y="586"/>
                    </a:cubicBezTo>
                    <a:cubicBezTo>
                      <a:pt x="3516" y="272"/>
                      <a:pt x="3265" y="0"/>
                      <a:pt x="2930" y="0"/>
                    </a:cubicBezTo>
                    <a:close/>
                  </a:path>
                </a:pathLst>
              </a:custGeom>
              <a:solidFill>
                <a:srgbClr val="000000">
                  <a:alpha val="4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4"/>
              <p:cNvSpPr/>
              <p:nvPr/>
            </p:nvSpPr>
            <p:spPr>
              <a:xfrm>
                <a:off x="2237850" y="3986050"/>
                <a:ext cx="699900" cy="380325"/>
              </a:xfrm>
              <a:custGeom>
                <a:avLst/>
                <a:gdLst/>
                <a:ahLst/>
                <a:cxnLst/>
                <a:rect l="l" t="t" r="r" b="b"/>
                <a:pathLst>
                  <a:path w="27996" h="15213" extrusionOk="0">
                    <a:moveTo>
                      <a:pt x="0" y="1"/>
                    </a:moveTo>
                    <a:lnTo>
                      <a:pt x="0" y="15212"/>
                    </a:lnTo>
                    <a:lnTo>
                      <a:pt x="27996" y="15212"/>
                    </a:lnTo>
                    <a:lnTo>
                      <a:pt x="27996" y="1"/>
                    </a:lnTo>
                    <a:close/>
                  </a:path>
                </a:pathLst>
              </a:custGeom>
              <a:solidFill>
                <a:srgbClr val="664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4"/>
              <p:cNvSpPr/>
              <p:nvPr/>
            </p:nvSpPr>
            <p:spPr>
              <a:xfrm>
                <a:off x="2274450" y="4015875"/>
                <a:ext cx="626700" cy="320675"/>
              </a:xfrm>
              <a:custGeom>
                <a:avLst/>
                <a:gdLst/>
                <a:ahLst/>
                <a:cxnLst/>
                <a:rect l="l" t="t" r="r" b="b"/>
                <a:pathLst>
                  <a:path w="25068" h="12827" extrusionOk="0">
                    <a:moveTo>
                      <a:pt x="1" y="0"/>
                    </a:moveTo>
                    <a:lnTo>
                      <a:pt x="1" y="12827"/>
                    </a:lnTo>
                    <a:lnTo>
                      <a:pt x="25067" y="12827"/>
                    </a:lnTo>
                    <a:lnTo>
                      <a:pt x="250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4"/>
              <p:cNvSpPr/>
              <p:nvPr/>
            </p:nvSpPr>
            <p:spPr>
              <a:xfrm>
                <a:off x="2274450" y="4050225"/>
                <a:ext cx="626700" cy="286325"/>
              </a:xfrm>
              <a:custGeom>
                <a:avLst/>
                <a:gdLst/>
                <a:ahLst/>
                <a:cxnLst/>
                <a:rect l="l" t="t" r="r" b="b"/>
                <a:pathLst>
                  <a:path w="25068" h="11453" extrusionOk="0">
                    <a:moveTo>
                      <a:pt x="11715" y="0"/>
                    </a:moveTo>
                    <a:cubicBezTo>
                      <a:pt x="11701" y="0"/>
                      <a:pt x="11688" y="2"/>
                      <a:pt x="11676" y="7"/>
                    </a:cubicBezTo>
                    <a:cubicBezTo>
                      <a:pt x="11249" y="190"/>
                      <a:pt x="8376" y="4832"/>
                      <a:pt x="8038" y="4832"/>
                    </a:cubicBezTo>
                    <a:cubicBezTo>
                      <a:pt x="8028" y="4832"/>
                      <a:pt x="8020" y="4828"/>
                      <a:pt x="8014" y="4820"/>
                    </a:cubicBezTo>
                    <a:cubicBezTo>
                      <a:pt x="7817" y="4543"/>
                      <a:pt x="7019" y="3385"/>
                      <a:pt x="6650" y="3385"/>
                    </a:cubicBezTo>
                    <a:cubicBezTo>
                      <a:pt x="6629" y="3385"/>
                      <a:pt x="6610" y="3389"/>
                      <a:pt x="6592" y="3397"/>
                    </a:cubicBezTo>
                    <a:cubicBezTo>
                      <a:pt x="6289" y="3522"/>
                      <a:pt x="5107" y="4571"/>
                      <a:pt x="4555" y="4571"/>
                    </a:cubicBezTo>
                    <a:cubicBezTo>
                      <a:pt x="4459" y="4571"/>
                      <a:pt x="4382" y="4539"/>
                      <a:pt x="4332" y="4464"/>
                    </a:cubicBezTo>
                    <a:cubicBezTo>
                      <a:pt x="4021" y="4017"/>
                      <a:pt x="3350" y="1786"/>
                      <a:pt x="2803" y="1786"/>
                    </a:cubicBezTo>
                    <a:cubicBezTo>
                      <a:pt x="2761" y="1786"/>
                      <a:pt x="2719" y="1799"/>
                      <a:pt x="2679" y="1828"/>
                    </a:cubicBezTo>
                    <a:cubicBezTo>
                      <a:pt x="2093" y="2204"/>
                      <a:pt x="1" y="3711"/>
                      <a:pt x="1" y="3711"/>
                    </a:cubicBezTo>
                    <a:lnTo>
                      <a:pt x="1" y="11453"/>
                    </a:lnTo>
                    <a:lnTo>
                      <a:pt x="25067" y="11453"/>
                    </a:lnTo>
                    <a:lnTo>
                      <a:pt x="25067" y="1325"/>
                    </a:lnTo>
                    <a:cubicBezTo>
                      <a:pt x="25040" y="1290"/>
                      <a:pt x="25000" y="1273"/>
                      <a:pt x="24948" y="1273"/>
                    </a:cubicBezTo>
                    <a:cubicBezTo>
                      <a:pt x="24162" y="1273"/>
                      <a:pt x="20700" y="5056"/>
                      <a:pt x="20200" y="5056"/>
                    </a:cubicBezTo>
                    <a:cubicBezTo>
                      <a:pt x="20189" y="5056"/>
                      <a:pt x="20179" y="5054"/>
                      <a:pt x="20171" y="5050"/>
                    </a:cubicBezTo>
                    <a:cubicBezTo>
                      <a:pt x="19786" y="4847"/>
                      <a:pt x="18534" y="1672"/>
                      <a:pt x="17733" y="1672"/>
                    </a:cubicBezTo>
                    <a:cubicBezTo>
                      <a:pt x="17709" y="1672"/>
                      <a:pt x="17684" y="1675"/>
                      <a:pt x="17660" y="1681"/>
                    </a:cubicBezTo>
                    <a:cubicBezTo>
                      <a:pt x="16944" y="1855"/>
                      <a:pt x="15368" y="3750"/>
                      <a:pt x="14755" y="3750"/>
                    </a:cubicBezTo>
                    <a:cubicBezTo>
                      <a:pt x="14705" y="3750"/>
                      <a:pt x="14662" y="3737"/>
                      <a:pt x="14626" y="3711"/>
                    </a:cubicBezTo>
                    <a:cubicBezTo>
                      <a:pt x="14158" y="3364"/>
                      <a:pt x="12239" y="0"/>
                      <a:pt x="117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4"/>
              <p:cNvSpPr/>
              <p:nvPr/>
            </p:nvSpPr>
            <p:spPr>
              <a:xfrm>
                <a:off x="3202950" y="3941075"/>
                <a:ext cx="475500" cy="366175"/>
              </a:xfrm>
              <a:custGeom>
                <a:avLst/>
                <a:gdLst/>
                <a:ahLst/>
                <a:cxnLst/>
                <a:rect l="l" t="t" r="r" b="b"/>
                <a:pathLst>
                  <a:path w="19020" h="14647" extrusionOk="0">
                    <a:moveTo>
                      <a:pt x="0" y="0"/>
                    </a:moveTo>
                    <a:lnTo>
                      <a:pt x="0" y="14647"/>
                    </a:lnTo>
                    <a:lnTo>
                      <a:pt x="19020" y="14647"/>
                    </a:lnTo>
                    <a:lnTo>
                      <a:pt x="19020" y="0"/>
                    </a:lnTo>
                    <a:close/>
                  </a:path>
                </a:pathLst>
              </a:custGeom>
              <a:solidFill>
                <a:srgbClr val="FCFB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4"/>
              <p:cNvSpPr/>
              <p:nvPr/>
            </p:nvSpPr>
            <p:spPr>
              <a:xfrm>
                <a:off x="3590025" y="2650075"/>
                <a:ext cx="2398925" cy="1173325"/>
              </a:xfrm>
              <a:custGeom>
                <a:avLst/>
                <a:gdLst/>
                <a:ahLst/>
                <a:cxnLst/>
                <a:rect l="l" t="t" r="r" b="b"/>
                <a:pathLst>
                  <a:path w="95957" h="46933" extrusionOk="0">
                    <a:moveTo>
                      <a:pt x="1" y="1"/>
                    </a:moveTo>
                    <a:lnTo>
                      <a:pt x="1" y="46932"/>
                    </a:lnTo>
                    <a:lnTo>
                      <a:pt x="95956" y="46932"/>
                    </a:lnTo>
                    <a:lnTo>
                      <a:pt x="95956" y="1"/>
                    </a:lnTo>
                    <a:close/>
                  </a:path>
                </a:pathLst>
              </a:custGeom>
              <a:solidFill>
                <a:srgbClr val="CFE1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4"/>
              <p:cNvSpPr/>
              <p:nvPr/>
            </p:nvSpPr>
            <p:spPr>
              <a:xfrm>
                <a:off x="4169600" y="3260000"/>
                <a:ext cx="123975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49590" h="13497" extrusionOk="0">
                    <a:moveTo>
                      <a:pt x="1654" y="1"/>
                    </a:moveTo>
                    <a:cubicBezTo>
                      <a:pt x="754" y="1"/>
                      <a:pt x="1" y="754"/>
                      <a:pt x="1" y="1654"/>
                    </a:cubicBezTo>
                    <a:lnTo>
                      <a:pt x="1" y="11843"/>
                    </a:lnTo>
                    <a:cubicBezTo>
                      <a:pt x="1" y="12764"/>
                      <a:pt x="754" y="13496"/>
                      <a:pt x="1654" y="13496"/>
                    </a:cubicBezTo>
                    <a:lnTo>
                      <a:pt x="47937" y="13496"/>
                    </a:lnTo>
                    <a:cubicBezTo>
                      <a:pt x="48837" y="13496"/>
                      <a:pt x="49590" y="12764"/>
                      <a:pt x="49590" y="11843"/>
                    </a:cubicBezTo>
                    <a:lnTo>
                      <a:pt x="49590" y="1654"/>
                    </a:lnTo>
                    <a:cubicBezTo>
                      <a:pt x="49590" y="754"/>
                      <a:pt x="48837" y="1"/>
                      <a:pt x="47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4"/>
              <p:cNvSpPr/>
              <p:nvPr/>
            </p:nvSpPr>
            <p:spPr>
              <a:xfrm>
                <a:off x="4137700" y="3526250"/>
                <a:ext cx="1303575" cy="158000"/>
              </a:xfrm>
              <a:custGeom>
                <a:avLst/>
                <a:gdLst/>
                <a:ahLst/>
                <a:cxnLst/>
                <a:rect l="l" t="t" r="r" b="b"/>
                <a:pathLst>
                  <a:path w="52143" h="6320" extrusionOk="0">
                    <a:moveTo>
                      <a:pt x="1" y="1"/>
                    </a:moveTo>
                    <a:lnTo>
                      <a:pt x="1" y="6320"/>
                    </a:lnTo>
                    <a:lnTo>
                      <a:pt x="52142" y="6320"/>
                    </a:lnTo>
                    <a:lnTo>
                      <a:pt x="521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4"/>
              <p:cNvSpPr/>
              <p:nvPr/>
            </p:nvSpPr>
            <p:spPr>
              <a:xfrm>
                <a:off x="4207800" y="3684225"/>
                <a:ext cx="117175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46870" h="2324" extrusionOk="0">
                    <a:moveTo>
                      <a:pt x="0" y="1"/>
                    </a:moveTo>
                    <a:lnTo>
                      <a:pt x="0" y="2323"/>
                    </a:lnTo>
                    <a:lnTo>
                      <a:pt x="46869" y="2323"/>
                    </a:lnTo>
                    <a:lnTo>
                      <a:pt x="468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4"/>
              <p:cNvSpPr/>
              <p:nvPr/>
            </p:nvSpPr>
            <p:spPr>
              <a:xfrm>
                <a:off x="4249125" y="3742300"/>
                <a:ext cx="586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1612" extrusionOk="0">
                    <a:moveTo>
                      <a:pt x="0" y="0"/>
                    </a:moveTo>
                    <a:lnTo>
                      <a:pt x="0" y="1611"/>
                    </a:lnTo>
                    <a:lnTo>
                      <a:pt x="2344" y="1611"/>
                    </a:lnTo>
                    <a:lnTo>
                      <a:pt x="23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4"/>
              <p:cNvSpPr/>
              <p:nvPr/>
            </p:nvSpPr>
            <p:spPr>
              <a:xfrm>
                <a:off x="5290600" y="3742300"/>
                <a:ext cx="580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612" extrusionOk="0">
                    <a:moveTo>
                      <a:pt x="0" y="0"/>
                    </a:moveTo>
                    <a:lnTo>
                      <a:pt x="0" y="1611"/>
                    </a:lnTo>
                    <a:lnTo>
                      <a:pt x="2323" y="1611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4"/>
              <p:cNvSpPr/>
              <p:nvPr/>
            </p:nvSpPr>
            <p:spPr>
              <a:xfrm>
                <a:off x="4114700" y="3441525"/>
                <a:ext cx="1360575" cy="86325"/>
              </a:xfrm>
              <a:custGeom>
                <a:avLst/>
                <a:gdLst/>
                <a:ahLst/>
                <a:cxnLst/>
                <a:rect l="l" t="t" r="r" b="b"/>
                <a:pathLst>
                  <a:path w="54423" h="3453" extrusionOk="0">
                    <a:moveTo>
                      <a:pt x="26908" y="0"/>
                    </a:moveTo>
                    <a:cubicBezTo>
                      <a:pt x="0" y="0"/>
                      <a:pt x="7951" y="3453"/>
                      <a:pt x="7951" y="3453"/>
                    </a:cubicBezTo>
                    <a:lnTo>
                      <a:pt x="45865" y="3453"/>
                    </a:lnTo>
                    <a:cubicBezTo>
                      <a:pt x="45865" y="3453"/>
                      <a:pt x="54422" y="0"/>
                      <a:pt x="269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4"/>
              <p:cNvSpPr/>
              <p:nvPr/>
            </p:nvSpPr>
            <p:spPr>
              <a:xfrm>
                <a:off x="3776250" y="3426875"/>
                <a:ext cx="277250" cy="271500"/>
              </a:xfrm>
              <a:custGeom>
                <a:avLst/>
                <a:gdLst/>
                <a:ahLst/>
                <a:cxnLst/>
                <a:rect l="l" t="t" r="r" b="b"/>
                <a:pathLst>
                  <a:path w="11090" h="10860" extrusionOk="0">
                    <a:moveTo>
                      <a:pt x="0" y="0"/>
                    </a:moveTo>
                    <a:lnTo>
                      <a:pt x="0" y="10860"/>
                    </a:lnTo>
                    <a:lnTo>
                      <a:pt x="11090" y="10860"/>
                    </a:lnTo>
                    <a:lnTo>
                      <a:pt x="110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4"/>
              <p:cNvSpPr/>
              <p:nvPr/>
            </p:nvSpPr>
            <p:spPr>
              <a:xfrm>
                <a:off x="3798225" y="3458775"/>
                <a:ext cx="23332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9333" h="3516" extrusionOk="0">
                    <a:moveTo>
                      <a:pt x="0" y="1"/>
                    </a:moveTo>
                    <a:lnTo>
                      <a:pt x="0" y="3516"/>
                    </a:lnTo>
                    <a:lnTo>
                      <a:pt x="9332" y="3516"/>
                    </a:lnTo>
                    <a:lnTo>
                      <a:pt x="93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4"/>
              <p:cNvSpPr/>
              <p:nvPr/>
            </p:nvSpPr>
            <p:spPr>
              <a:xfrm>
                <a:off x="3845825" y="3489650"/>
                <a:ext cx="1381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5525" h="712" extrusionOk="0">
                    <a:moveTo>
                      <a:pt x="0" y="0"/>
                    </a:moveTo>
                    <a:lnTo>
                      <a:pt x="0" y="712"/>
                    </a:lnTo>
                    <a:lnTo>
                      <a:pt x="5524" y="712"/>
                    </a:lnTo>
                    <a:lnTo>
                      <a:pt x="55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4"/>
              <p:cNvSpPr/>
              <p:nvPr/>
            </p:nvSpPr>
            <p:spPr>
              <a:xfrm>
                <a:off x="3798225" y="3578575"/>
                <a:ext cx="23332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9333" h="3516" extrusionOk="0">
                    <a:moveTo>
                      <a:pt x="0" y="0"/>
                    </a:moveTo>
                    <a:lnTo>
                      <a:pt x="0" y="3515"/>
                    </a:lnTo>
                    <a:lnTo>
                      <a:pt x="9332" y="3515"/>
                    </a:lnTo>
                    <a:lnTo>
                      <a:pt x="93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4"/>
              <p:cNvSpPr/>
              <p:nvPr/>
            </p:nvSpPr>
            <p:spPr>
              <a:xfrm>
                <a:off x="3845825" y="3609950"/>
                <a:ext cx="13812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5525" h="692" extrusionOk="0">
                    <a:moveTo>
                      <a:pt x="0" y="1"/>
                    </a:moveTo>
                    <a:lnTo>
                      <a:pt x="0" y="691"/>
                    </a:lnTo>
                    <a:lnTo>
                      <a:pt x="5524" y="691"/>
                    </a:lnTo>
                    <a:lnTo>
                      <a:pt x="55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4"/>
              <p:cNvSpPr/>
              <p:nvPr/>
            </p:nvSpPr>
            <p:spPr>
              <a:xfrm>
                <a:off x="3800300" y="3698350"/>
                <a:ext cx="4502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70" extrusionOk="0">
                    <a:moveTo>
                      <a:pt x="1" y="1"/>
                    </a:moveTo>
                    <a:lnTo>
                      <a:pt x="1" y="3369"/>
                    </a:lnTo>
                    <a:lnTo>
                      <a:pt x="754" y="3369"/>
                    </a:lnTo>
                    <a:lnTo>
                      <a:pt x="1800" y="1"/>
                    </a:lnTo>
                    <a:close/>
                  </a:path>
                </a:pathLst>
              </a:custGeom>
              <a:solidFill>
                <a:srgbClr val="664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4"/>
              <p:cNvSpPr/>
              <p:nvPr/>
            </p:nvSpPr>
            <p:spPr>
              <a:xfrm>
                <a:off x="3984450" y="3698350"/>
                <a:ext cx="4552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3370" extrusionOk="0">
                    <a:moveTo>
                      <a:pt x="0" y="1"/>
                    </a:moveTo>
                    <a:lnTo>
                      <a:pt x="1067" y="3369"/>
                    </a:lnTo>
                    <a:lnTo>
                      <a:pt x="1820" y="3369"/>
                    </a:lnTo>
                    <a:lnTo>
                      <a:pt x="1820" y="1"/>
                    </a:lnTo>
                    <a:close/>
                  </a:path>
                </a:pathLst>
              </a:custGeom>
              <a:solidFill>
                <a:srgbClr val="664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4"/>
              <p:cNvSpPr/>
              <p:nvPr/>
            </p:nvSpPr>
            <p:spPr>
              <a:xfrm>
                <a:off x="3859425" y="3310225"/>
                <a:ext cx="110925" cy="1166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667" extrusionOk="0">
                    <a:moveTo>
                      <a:pt x="1842" y="0"/>
                    </a:moveTo>
                    <a:lnTo>
                      <a:pt x="1842" y="3453"/>
                    </a:lnTo>
                    <a:cubicBezTo>
                      <a:pt x="816" y="3557"/>
                      <a:pt x="42" y="4060"/>
                      <a:pt x="0" y="4666"/>
                    </a:cubicBezTo>
                    <a:lnTo>
                      <a:pt x="4436" y="4666"/>
                    </a:lnTo>
                    <a:cubicBezTo>
                      <a:pt x="4415" y="4060"/>
                      <a:pt x="3620" y="3557"/>
                      <a:pt x="2595" y="3453"/>
                    </a:cubicBezTo>
                    <a:lnTo>
                      <a:pt x="25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4"/>
              <p:cNvSpPr/>
              <p:nvPr/>
            </p:nvSpPr>
            <p:spPr>
              <a:xfrm>
                <a:off x="3810775" y="3195675"/>
                <a:ext cx="20820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8328" h="5580" extrusionOk="0">
                    <a:moveTo>
                      <a:pt x="2595" y="0"/>
                    </a:moveTo>
                    <a:lnTo>
                      <a:pt x="0" y="5105"/>
                    </a:lnTo>
                    <a:cubicBezTo>
                      <a:pt x="0" y="5105"/>
                      <a:pt x="1851" y="5580"/>
                      <a:pt x="4318" y="5580"/>
                    </a:cubicBezTo>
                    <a:cubicBezTo>
                      <a:pt x="5552" y="5580"/>
                      <a:pt x="6940" y="5461"/>
                      <a:pt x="8328" y="5105"/>
                    </a:cubicBezTo>
                    <a:lnTo>
                      <a:pt x="57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4"/>
              <p:cNvSpPr/>
              <p:nvPr/>
            </p:nvSpPr>
            <p:spPr>
              <a:xfrm>
                <a:off x="5525475" y="3426875"/>
                <a:ext cx="277250" cy="271500"/>
              </a:xfrm>
              <a:custGeom>
                <a:avLst/>
                <a:gdLst/>
                <a:ahLst/>
                <a:cxnLst/>
                <a:rect l="l" t="t" r="r" b="b"/>
                <a:pathLst>
                  <a:path w="11090" h="10860" extrusionOk="0">
                    <a:moveTo>
                      <a:pt x="0" y="0"/>
                    </a:moveTo>
                    <a:lnTo>
                      <a:pt x="0" y="10860"/>
                    </a:lnTo>
                    <a:lnTo>
                      <a:pt x="11090" y="10860"/>
                    </a:lnTo>
                    <a:lnTo>
                      <a:pt x="110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4"/>
              <p:cNvSpPr/>
              <p:nvPr/>
            </p:nvSpPr>
            <p:spPr>
              <a:xfrm>
                <a:off x="5547425" y="3458775"/>
                <a:ext cx="23332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9333" h="3516" extrusionOk="0">
                    <a:moveTo>
                      <a:pt x="1" y="1"/>
                    </a:moveTo>
                    <a:lnTo>
                      <a:pt x="1" y="3516"/>
                    </a:lnTo>
                    <a:lnTo>
                      <a:pt x="9333" y="3516"/>
                    </a:lnTo>
                    <a:lnTo>
                      <a:pt x="933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4"/>
              <p:cNvSpPr/>
              <p:nvPr/>
            </p:nvSpPr>
            <p:spPr>
              <a:xfrm>
                <a:off x="5594500" y="3489650"/>
                <a:ext cx="13865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712" extrusionOk="0">
                    <a:moveTo>
                      <a:pt x="1" y="0"/>
                    </a:moveTo>
                    <a:lnTo>
                      <a:pt x="1" y="712"/>
                    </a:lnTo>
                    <a:lnTo>
                      <a:pt x="5546" y="712"/>
                    </a:lnTo>
                    <a:lnTo>
                      <a:pt x="55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>
                <a:off x="5547425" y="3578575"/>
                <a:ext cx="23332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9333" h="3516" extrusionOk="0">
                    <a:moveTo>
                      <a:pt x="1" y="0"/>
                    </a:moveTo>
                    <a:lnTo>
                      <a:pt x="1" y="3515"/>
                    </a:lnTo>
                    <a:lnTo>
                      <a:pt x="9333" y="3515"/>
                    </a:lnTo>
                    <a:lnTo>
                      <a:pt x="93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4"/>
              <p:cNvSpPr/>
              <p:nvPr/>
            </p:nvSpPr>
            <p:spPr>
              <a:xfrm>
                <a:off x="5594500" y="3609950"/>
                <a:ext cx="13865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5546" y="691"/>
                    </a:lnTo>
                    <a:lnTo>
                      <a:pt x="55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4"/>
              <p:cNvSpPr/>
              <p:nvPr/>
            </p:nvSpPr>
            <p:spPr>
              <a:xfrm>
                <a:off x="5549000" y="3698350"/>
                <a:ext cx="4552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3370" extrusionOk="0">
                    <a:moveTo>
                      <a:pt x="1" y="1"/>
                    </a:moveTo>
                    <a:lnTo>
                      <a:pt x="1" y="3369"/>
                    </a:lnTo>
                    <a:lnTo>
                      <a:pt x="754" y="3369"/>
                    </a:lnTo>
                    <a:lnTo>
                      <a:pt x="1821" y="1"/>
                    </a:lnTo>
                    <a:close/>
                  </a:path>
                </a:pathLst>
              </a:custGeom>
              <a:solidFill>
                <a:srgbClr val="664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4"/>
              <p:cNvSpPr/>
              <p:nvPr/>
            </p:nvSpPr>
            <p:spPr>
              <a:xfrm>
                <a:off x="5733125" y="3698350"/>
                <a:ext cx="4555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3370" extrusionOk="0">
                    <a:moveTo>
                      <a:pt x="1" y="1"/>
                    </a:moveTo>
                    <a:lnTo>
                      <a:pt x="1068" y="3369"/>
                    </a:lnTo>
                    <a:lnTo>
                      <a:pt x="1821" y="3369"/>
                    </a:lnTo>
                    <a:lnTo>
                      <a:pt x="1821" y="1"/>
                    </a:lnTo>
                    <a:close/>
                  </a:path>
                </a:pathLst>
              </a:custGeom>
              <a:solidFill>
                <a:srgbClr val="664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4"/>
              <p:cNvSpPr/>
              <p:nvPr/>
            </p:nvSpPr>
            <p:spPr>
              <a:xfrm>
                <a:off x="5608625" y="3310225"/>
                <a:ext cx="110925" cy="1166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667" extrusionOk="0">
                    <a:moveTo>
                      <a:pt x="1842" y="0"/>
                    </a:moveTo>
                    <a:lnTo>
                      <a:pt x="1842" y="3453"/>
                    </a:lnTo>
                    <a:cubicBezTo>
                      <a:pt x="817" y="3557"/>
                      <a:pt x="22" y="4060"/>
                      <a:pt x="1" y="4666"/>
                    </a:cubicBezTo>
                    <a:lnTo>
                      <a:pt x="4437" y="4666"/>
                    </a:lnTo>
                    <a:cubicBezTo>
                      <a:pt x="4395" y="4060"/>
                      <a:pt x="3621" y="3557"/>
                      <a:pt x="2595" y="3453"/>
                    </a:cubicBezTo>
                    <a:lnTo>
                      <a:pt x="25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4"/>
              <p:cNvSpPr/>
              <p:nvPr/>
            </p:nvSpPr>
            <p:spPr>
              <a:xfrm>
                <a:off x="5559975" y="3195675"/>
                <a:ext cx="20770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8308" h="5580" extrusionOk="0">
                    <a:moveTo>
                      <a:pt x="2595" y="0"/>
                    </a:moveTo>
                    <a:lnTo>
                      <a:pt x="1" y="5105"/>
                    </a:lnTo>
                    <a:cubicBezTo>
                      <a:pt x="1" y="5105"/>
                      <a:pt x="1852" y="5580"/>
                      <a:pt x="4313" y="5580"/>
                    </a:cubicBezTo>
                    <a:cubicBezTo>
                      <a:pt x="5543" y="5580"/>
                      <a:pt x="6927" y="5461"/>
                      <a:pt x="8308" y="5105"/>
                    </a:cubicBezTo>
                    <a:lnTo>
                      <a:pt x="5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4"/>
              <p:cNvSpPr/>
              <p:nvPr/>
            </p:nvSpPr>
            <p:spPr>
              <a:xfrm>
                <a:off x="4261675" y="2814325"/>
                <a:ext cx="270975" cy="271525"/>
              </a:xfrm>
              <a:custGeom>
                <a:avLst/>
                <a:gdLst/>
                <a:ahLst/>
                <a:cxnLst/>
                <a:rect l="l" t="t" r="r" b="b"/>
                <a:pathLst>
                  <a:path w="10839" h="10861" extrusionOk="0">
                    <a:moveTo>
                      <a:pt x="1" y="1"/>
                    </a:moveTo>
                    <a:lnTo>
                      <a:pt x="1" y="10860"/>
                    </a:lnTo>
                    <a:lnTo>
                      <a:pt x="10839" y="10860"/>
                    </a:lnTo>
                    <a:lnTo>
                      <a:pt x="1083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4"/>
              <p:cNvSpPr/>
              <p:nvPr/>
            </p:nvSpPr>
            <p:spPr>
              <a:xfrm>
                <a:off x="4300900" y="2853575"/>
                <a:ext cx="192525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7701" h="7721" extrusionOk="0">
                    <a:moveTo>
                      <a:pt x="1" y="0"/>
                    </a:moveTo>
                    <a:lnTo>
                      <a:pt x="1" y="7721"/>
                    </a:lnTo>
                    <a:lnTo>
                      <a:pt x="7701" y="7721"/>
                    </a:lnTo>
                    <a:lnTo>
                      <a:pt x="7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4"/>
              <p:cNvSpPr/>
              <p:nvPr/>
            </p:nvSpPr>
            <p:spPr>
              <a:xfrm>
                <a:off x="4654000" y="2814325"/>
                <a:ext cx="270975" cy="271525"/>
              </a:xfrm>
              <a:custGeom>
                <a:avLst/>
                <a:gdLst/>
                <a:ahLst/>
                <a:cxnLst/>
                <a:rect l="l" t="t" r="r" b="b"/>
                <a:pathLst>
                  <a:path w="10839" h="10861" extrusionOk="0">
                    <a:moveTo>
                      <a:pt x="0" y="1"/>
                    </a:moveTo>
                    <a:lnTo>
                      <a:pt x="0" y="10860"/>
                    </a:lnTo>
                    <a:lnTo>
                      <a:pt x="10839" y="10860"/>
                    </a:lnTo>
                    <a:lnTo>
                      <a:pt x="1083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4"/>
              <p:cNvSpPr/>
              <p:nvPr/>
            </p:nvSpPr>
            <p:spPr>
              <a:xfrm>
                <a:off x="4693225" y="2853575"/>
                <a:ext cx="192525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7701" h="7721" extrusionOk="0">
                    <a:moveTo>
                      <a:pt x="1" y="0"/>
                    </a:moveTo>
                    <a:lnTo>
                      <a:pt x="1" y="7721"/>
                    </a:lnTo>
                    <a:lnTo>
                      <a:pt x="7700" y="7721"/>
                    </a:lnTo>
                    <a:lnTo>
                      <a:pt x="77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4"/>
              <p:cNvSpPr/>
              <p:nvPr/>
            </p:nvSpPr>
            <p:spPr>
              <a:xfrm>
                <a:off x="5046300" y="2814325"/>
                <a:ext cx="271000" cy="271525"/>
              </a:xfrm>
              <a:custGeom>
                <a:avLst/>
                <a:gdLst/>
                <a:ahLst/>
                <a:cxnLst/>
                <a:rect l="l" t="t" r="r" b="b"/>
                <a:pathLst>
                  <a:path w="10840" h="10861" extrusionOk="0">
                    <a:moveTo>
                      <a:pt x="1" y="1"/>
                    </a:moveTo>
                    <a:lnTo>
                      <a:pt x="1" y="10860"/>
                    </a:lnTo>
                    <a:lnTo>
                      <a:pt x="10839" y="10860"/>
                    </a:lnTo>
                    <a:lnTo>
                      <a:pt x="1083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4"/>
              <p:cNvSpPr/>
              <p:nvPr/>
            </p:nvSpPr>
            <p:spPr>
              <a:xfrm>
                <a:off x="5085550" y="2853575"/>
                <a:ext cx="192525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7701" h="7721" extrusionOk="0">
                    <a:moveTo>
                      <a:pt x="0" y="0"/>
                    </a:moveTo>
                    <a:lnTo>
                      <a:pt x="0" y="7721"/>
                    </a:lnTo>
                    <a:lnTo>
                      <a:pt x="7700" y="7721"/>
                    </a:lnTo>
                    <a:lnTo>
                      <a:pt x="77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4"/>
              <p:cNvSpPr/>
              <p:nvPr/>
            </p:nvSpPr>
            <p:spPr>
              <a:xfrm>
                <a:off x="3668500" y="2735875"/>
                <a:ext cx="474975" cy="366700"/>
              </a:xfrm>
              <a:custGeom>
                <a:avLst/>
                <a:gdLst/>
                <a:ahLst/>
                <a:cxnLst/>
                <a:rect l="l" t="t" r="r" b="b"/>
                <a:pathLst>
                  <a:path w="18999" h="14668" extrusionOk="0">
                    <a:moveTo>
                      <a:pt x="0" y="0"/>
                    </a:moveTo>
                    <a:lnTo>
                      <a:pt x="0" y="14668"/>
                    </a:lnTo>
                    <a:lnTo>
                      <a:pt x="18999" y="14668"/>
                    </a:lnTo>
                    <a:lnTo>
                      <a:pt x="18999" y="0"/>
                    </a:lnTo>
                    <a:close/>
                  </a:path>
                </a:pathLst>
              </a:custGeom>
              <a:solidFill>
                <a:srgbClr val="FCFB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4"/>
              <p:cNvSpPr/>
              <p:nvPr/>
            </p:nvSpPr>
            <p:spPr>
              <a:xfrm>
                <a:off x="5429725" y="2735875"/>
                <a:ext cx="475000" cy="366700"/>
              </a:xfrm>
              <a:custGeom>
                <a:avLst/>
                <a:gdLst/>
                <a:ahLst/>
                <a:cxnLst/>
                <a:rect l="l" t="t" r="r" b="b"/>
                <a:pathLst>
                  <a:path w="19000" h="14668" extrusionOk="0">
                    <a:moveTo>
                      <a:pt x="1" y="0"/>
                    </a:moveTo>
                    <a:lnTo>
                      <a:pt x="1" y="14668"/>
                    </a:lnTo>
                    <a:lnTo>
                      <a:pt x="19000" y="14668"/>
                    </a:lnTo>
                    <a:lnTo>
                      <a:pt x="19000" y="0"/>
                    </a:lnTo>
                    <a:close/>
                  </a:path>
                </a:pathLst>
              </a:custGeom>
              <a:solidFill>
                <a:srgbClr val="FCFB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4"/>
              <p:cNvSpPr/>
              <p:nvPr/>
            </p:nvSpPr>
            <p:spPr>
              <a:xfrm>
                <a:off x="5462175" y="2758875"/>
                <a:ext cx="190425" cy="148075"/>
              </a:xfrm>
              <a:custGeom>
                <a:avLst/>
                <a:gdLst/>
                <a:ahLst/>
                <a:cxnLst/>
                <a:rect l="l" t="t" r="r" b="b"/>
                <a:pathLst>
                  <a:path w="7617" h="5923" extrusionOk="0">
                    <a:moveTo>
                      <a:pt x="0" y="1"/>
                    </a:moveTo>
                    <a:lnTo>
                      <a:pt x="0" y="5922"/>
                    </a:lnTo>
                    <a:lnTo>
                      <a:pt x="7616" y="5922"/>
                    </a:lnTo>
                    <a:lnTo>
                      <a:pt x="7616" y="1"/>
                    </a:lnTo>
                    <a:close/>
                  </a:path>
                </a:pathLst>
              </a:custGeom>
              <a:solidFill>
                <a:srgbClr val="D1E8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4"/>
              <p:cNvSpPr/>
              <p:nvPr/>
            </p:nvSpPr>
            <p:spPr>
              <a:xfrm>
                <a:off x="5462175" y="2930975"/>
                <a:ext cx="190425" cy="148075"/>
              </a:xfrm>
              <a:custGeom>
                <a:avLst/>
                <a:gdLst/>
                <a:ahLst/>
                <a:cxnLst/>
                <a:rect l="l" t="t" r="r" b="b"/>
                <a:pathLst>
                  <a:path w="7617" h="5923" extrusionOk="0">
                    <a:moveTo>
                      <a:pt x="0" y="1"/>
                    </a:moveTo>
                    <a:lnTo>
                      <a:pt x="0" y="5922"/>
                    </a:lnTo>
                    <a:lnTo>
                      <a:pt x="7616" y="5922"/>
                    </a:lnTo>
                    <a:lnTo>
                      <a:pt x="7616" y="1"/>
                    </a:lnTo>
                    <a:close/>
                  </a:path>
                </a:pathLst>
              </a:custGeom>
              <a:solidFill>
                <a:srgbClr val="D1E8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4"/>
              <p:cNvSpPr/>
              <p:nvPr/>
            </p:nvSpPr>
            <p:spPr>
              <a:xfrm>
                <a:off x="5681350" y="2758875"/>
                <a:ext cx="190950" cy="148075"/>
              </a:xfrm>
              <a:custGeom>
                <a:avLst/>
                <a:gdLst/>
                <a:ahLst/>
                <a:cxnLst/>
                <a:rect l="l" t="t" r="r" b="b"/>
                <a:pathLst>
                  <a:path w="7638" h="5923" extrusionOk="0">
                    <a:moveTo>
                      <a:pt x="0" y="1"/>
                    </a:moveTo>
                    <a:lnTo>
                      <a:pt x="0" y="5922"/>
                    </a:lnTo>
                    <a:lnTo>
                      <a:pt x="7637" y="5922"/>
                    </a:lnTo>
                    <a:lnTo>
                      <a:pt x="7637" y="1"/>
                    </a:lnTo>
                    <a:close/>
                  </a:path>
                </a:pathLst>
              </a:custGeom>
              <a:solidFill>
                <a:srgbClr val="D1E8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4"/>
              <p:cNvSpPr/>
              <p:nvPr/>
            </p:nvSpPr>
            <p:spPr>
              <a:xfrm>
                <a:off x="5681350" y="2930975"/>
                <a:ext cx="190950" cy="148075"/>
              </a:xfrm>
              <a:custGeom>
                <a:avLst/>
                <a:gdLst/>
                <a:ahLst/>
                <a:cxnLst/>
                <a:rect l="l" t="t" r="r" b="b"/>
                <a:pathLst>
                  <a:path w="7638" h="5923" extrusionOk="0">
                    <a:moveTo>
                      <a:pt x="0" y="1"/>
                    </a:moveTo>
                    <a:lnTo>
                      <a:pt x="0" y="5922"/>
                    </a:lnTo>
                    <a:lnTo>
                      <a:pt x="7637" y="5922"/>
                    </a:lnTo>
                    <a:lnTo>
                      <a:pt x="7637" y="1"/>
                    </a:lnTo>
                    <a:close/>
                  </a:path>
                </a:pathLst>
              </a:custGeom>
              <a:solidFill>
                <a:srgbClr val="D1E8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4"/>
              <p:cNvSpPr/>
              <p:nvPr/>
            </p:nvSpPr>
            <p:spPr>
              <a:xfrm>
                <a:off x="5462175" y="2930975"/>
                <a:ext cx="190425" cy="148075"/>
              </a:xfrm>
              <a:custGeom>
                <a:avLst/>
                <a:gdLst/>
                <a:ahLst/>
                <a:cxnLst/>
                <a:rect l="l" t="t" r="r" b="b"/>
                <a:pathLst>
                  <a:path w="7617" h="5923" extrusionOk="0">
                    <a:moveTo>
                      <a:pt x="7344" y="1"/>
                    </a:moveTo>
                    <a:lnTo>
                      <a:pt x="7344" y="5713"/>
                    </a:lnTo>
                    <a:lnTo>
                      <a:pt x="42" y="5713"/>
                    </a:lnTo>
                    <a:lnTo>
                      <a:pt x="0" y="5922"/>
                    </a:lnTo>
                    <a:lnTo>
                      <a:pt x="7616" y="5922"/>
                    </a:lnTo>
                    <a:lnTo>
                      <a:pt x="7616" y="1"/>
                    </a:lnTo>
                    <a:close/>
                  </a:path>
                </a:pathLst>
              </a:custGeom>
              <a:solidFill>
                <a:srgbClr val="EAF2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4"/>
              <p:cNvSpPr/>
              <p:nvPr/>
            </p:nvSpPr>
            <p:spPr>
              <a:xfrm>
                <a:off x="5681350" y="2930975"/>
                <a:ext cx="190950" cy="148075"/>
              </a:xfrm>
              <a:custGeom>
                <a:avLst/>
                <a:gdLst/>
                <a:ahLst/>
                <a:cxnLst/>
                <a:rect l="l" t="t" r="r" b="b"/>
                <a:pathLst>
                  <a:path w="7638" h="5923" extrusionOk="0">
                    <a:moveTo>
                      <a:pt x="7344" y="1"/>
                    </a:moveTo>
                    <a:lnTo>
                      <a:pt x="7344" y="5713"/>
                    </a:lnTo>
                    <a:lnTo>
                      <a:pt x="42" y="5713"/>
                    </a:lnTo>
                    <a:lnTo>
                      <a:pt x="0" y="5922"/>
                    </a:lnTo>
                    <a:lnTo>
                      <a:pt x="7637" y="5922"/>
                    </a:lnTo>
                    <a:lnTo>
                      <a:pt x="7637" y="1"/>
                    </a:lnTo>
                    <a:close/>
                  </a:path>
                </a:pathLst>
              </a:custGeom>
              <a:solidFill>
                <a:srgbClr val="EAF2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4"/>
              <p:cNvSpPr/>
              <p:nvPr/>
            </p:nvSpPr>
            <p:spPr>
              <a:xfrm>
                <a:off x="5681350" y="2758875"/>
                <a:ext cx="190950" cy="148075"/>
              </a:xfrm>
              <a:custGeom>
                <a:avLst/>
                <a:gdLst/>
                <a:ahLst/>
                <a:cxnLst/>
                <a:rect l="l" t="t" r="r" b="b"/>
                <a:pathLst>
                  <a:path w="7638" h="5923" extrusionOk="0">
                    <a:moveTo>
                      <a:pt x="7344" y="1"/>
                    </a:moveTo>
                    <a:lnTo>
                      <a:pt x="7344" y="5713"/>
                    </a:lnTo>
                    <a:lnTo>
                      <a:pt x="42" y="5713"/>
                    </a:lnTo>
                    <a:lnTo>
                      <a:pt x="0" y="5922"/>
                    </a:lnTo>
                    <a:lnTo>
                      <a:pt x="7637" y="5922"/>
                    </a:lnTo>
                    <a:lnTo>
                      <a:pt x="7637" y="1"/>
                    </a:lnTo>
                    <a:close/>
                  </a:path>
                </a:pathLst>
              </a:custGeom>
              <a:solidFill>
                <a:srgbClr val="EAF2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4"/>
              <p:cNvSpPr/>
              <p:nvPr/>
            </p:nvSpPr>
            <p:spPr>
              <a:xfrm>
                <a:off x="5461650" y="2758875"/>
                <a:ext cx="190950" cy="148075"/>
              </a:xfrm>
              <a:custGeom>
                <a:avLst/>
                <a:gdLst/>
                <a:ahLst/>
                <a:cxnLst/>
                <a:rect l="l" t="t" r="r" b="b"/>
                <a:pathLst>
                  <a:path w="7638" h="5923" extrusionOk="0">
                    <a:moveTo>
                      <a:pt x="7345" y="1"/>
                    </a:moveTo>
                    <a:lnTo>
                      <a:pt x="7345" y="5713"/>
                    </a:lnTo>
                    <a:lnTo>
                      <a:pt x="42" y="5713"/>
                    </a:lnTo>
                    <a:lnTo>
                      <a:pt x="0" y="5922"/>
                    </a:lnTo>
                    <a:lnTo>
                      <a:pt x="7637" y="5922"/>
                    </a:lnTo>
                    <a:lnTo>
                      <a:pt x="7637" y="1"/>
                    </a:lnTo>
                    <a:close/>
                  </a:path>
                </a:pathLst>
              </a:custGeom>
              <a:solidFill>
                <a:srgbClr val="EAF2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4"/>
              <p:cNvSpPr/>
              <p:nvPr/>
            </p:nvSpPr>
            <p:spPr>
              <a:xfrm>
                <a:off x="3369275" y="2536575"/>
                <a:ext cx="500625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20025" h="1696" extrusionOk="0">
                    <a:moveTo>
                      <a:pt x="1" y="0"/>
                    </a:moveTo>
                    <a:lnTo>
                      <a:pt x="1" y="1695"/>
                    </a:lnTo>
                    <a:lnTo>
                      <a:pt x="20025" y="1695"/>
                    </a:lnTo>
                    <a:lnTo>
                      <a:pt x="200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4"/>
              <p:cNvSpPr/>
              <p:nvPr/>
            </p:nvSpPr>
            <p:spPr>
              <a:xfrm>
                <a:off x="3262050" y="1171825"/>
                <a:ext cx="715100" cy="163750"/>
              </a:xfrm>
              <a:custGeom>
                <a:avLst/>
                <a:gdLst/>
                <a:ahLst/>
                <a:cxnLst/>
                <a:rect l="l" t="t" r="r" b="b"/>
                <a:pathLst>
                  <a:path w="28604" h="6550" extrusionOk="0">
                    <a:moveTo>
                      <a:pt x="14312" y="1"/>
                    </a:moveTo>
                    <a:cubicBezTo>
                      <a:pt x="7198" y="1"/>
                      <a:pt x="4290" y="2909"/>
                      <a:pt x="4290" y="2909"/>
                    </a:cubicBezTo>
                    <a:lnTo>
                      <a:pt x="1" y="2909"/>
                    </a:lnTo>
                    <a:lnTo>
                      <a:pt x="2344" y="6550"/>
                    </a:lnTo>
                    <a:lnTo>
                      <a:pt x="26239" y="6550"/>
                    </a:lnTo>
                    <a:lnTo>
                      <a:pt x="28603" y="2909"/>
                    </a:lnTo>
                    <a:lnTo>
                      <a:pt x="24314" y="2909"/>
                    </a:lnTo>
                    <a:cubicBezTo>
                      <a:pt x="24314" y="2909"/>
                      <a:pt x="21426" y="1"/>
                      <a:pt x="14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4"/>
              <p:cNvSpPr/>
              <p:nvPr/>
            </p:nvSpPr>
            <p:spPr>
              <a:xfrm>
                <a:off x="3369275" y="1335550"/>
                <a:ext cx="500625" cy="1201050"/>
              </a:xfrm>
              <a:custGeom>
                <a:avLst/>
                <a:gdLst/>
                <a:ahLst/>
                <a:cxnLst/>
                <a:rect l="l" t="t" r="r" b="b"/>
                <a:pathLst>
                  <a:path w="20025" h="48042" extrusionOk="0">
                    <a:moveTo>
                      <a:pt x="1" y="1"/>
                    </a:moveTo>
                    <a:lnTo>
                      <a:pt x="1" y="48041"/>
                    </a:lnTo>
                    <a:lnTo>
                      <a:pt x="20025" y="48041"/>
                    </a:lnTo>
                    <a:lnTo>
                      <a:pt x="200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4"/>
              <p:cNvSpPr/>
              <p:nvPr/>
            </p:nvSpPr>
            <p:spPr>
              <a:xfrm>
                <a:off x="3619850" y="1335550"/>
                <a:ext cx="5250" cy="12010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8042" extrusionOk="0">
                    <a:moveTo>
                      <a:pt x="0" y="1"/>
                    </a:moveTo>
                    <a:lnTo>
                      <a:pt x="0" y="48041"/>
                    </a:lnTo>
                    <a:lnTo>
                      <a:pt x="210" y="48041"/>
                    </a:lnTo>
                    <a:lnTo>
                      <a:pt x="210" y="1"/>
                    </a:lnTo>
                    <a:close/>
                  </a:path>
                </a:pathLst>
              </a:custGeom>
              <a:solidFill>
                <a:srgbClr val="D8B4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4"/>
              <p:cNvSpPr/>
              <p:nvPr/>
            </p:nvSpPr>
            <p:spPr>
              <a:xfrm>
                <a:off x="3321150" y="1335550"/>
                <a:ext cx="48150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3642" extrusionOk="0">
                    <a:moveTo>
                      <a:pt x="1" y="1"/>
                    </a:moveTo>
                    <a:lnTo>
                      <a:pt x="1" y="3641"/>
                    </a:lnTo>
                    <a:lnTo>
                      <a:pt x="1926" y="3641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4"/>
              <p:cNvSpPr/>
              <p:nvPr/>
            </p:nvSpPr>
            <p:spPr>
              <a:xfrm>
                <a:off x="3345225" y="1426575"/>
                <a:ext cx="24075" cy="111002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4401" extrusionOk="0">
                    <a:moveTo>
                      <a:pt x="0" y="0"/>
                    </a:moveTo>
                    <a:lnTo>
                      <a:pt x="0" y="44400"/>
                    </a:lnTo>
                    <a:lnTo>
                      <a:pt x="963" y="4440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4"/>
              <p:cNvSpPr/>
              <p:nvPr/>
            </p:nvSpPr>
            <p:spPr>
              <a:xfrm>
                <a:off x="3343125" y="2536575"/>
                <a:ext cx="2932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2888" extrusionOk="0">
                    <a:moveTo>
                      <a:pt x="84" y="0"/>
                    </a:moveTo>
                    <a:lnTo>
                      <a:pt x="84" y="1716"/>
                    </a:lnTo>
                    <a:cubicBezTo>
                      <a:pt x="43" y="1863"/>
                      <a:pt x="1" y="2030"/>
                      <a:pt x="1" y="2218"/>
                    </a:cubicBezTo>
                    <a:cubicBezTo>
                      <a:pt x="1" y="2825"/>
                      <a:pt x="273" y="2888"/>
                      <a:pt x="587" y="2888"/>
                    </a:cubicBezTo>
                    <a:cubicBezTo>
                      <a:pt x="900" y="2888"/>
                      <a:pt x="1172" y="2825"/>
                      <a:pt x="1172" y="2218"/>
                    </a:cubicBezTo>
                    <a:cubicBezTo>
                      <a:pt x="1172" y="2030"/>
                      <a:pt x="1131" y="1863"/>
                      <a:pt x="1089" y="1716"/>
                    </a:cubicBezTo>
                    <a:lnTo>
                      <a:pt x="1110" y="1716"/>
                    </a:lnTo>
                    <a:lnTo>
                      <a:pt x="11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4"/>
              <p:cNvSpPr/>
              <p:nvPr/>
            </p:nvSpPr>
            <p:spPr>
              <a:xfrm>
                <a:off x="3869350" y="1335550"/>
                <a:ext cx="48150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3642" extrusionOk="0">
                    <a:moveTo>
                      <a:pt x="1" y="1"/>
                    </a:moveTo>
                    <a:lnTo>
                      <a:pt x="1" y="3641"/>
                    </a:lnTo>
                    <a:lnTo>
                      <a:pt x="1926" y="3641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4"/>
              <p:cNvSpPr/>
              <p:nvPr/>
            </p:nvSpPr>
            <p:spPr>
              <a:xfrm>
                <a:off x="3869350" y="1426575"/>
                <a:ext cx="24100" cy="11100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44401" extrusionOk="0">
                    <a:moveTo>
                      <a:pt x="1" y="0"/>
                    </a:moveTo>
                    <a:lnTo>
                      <a:pt x="1" y="44400"/>
                    </a:lnTo>
                    <a:lnTo>
                      <a:pt x="963" y="4440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4"/>
              <p:cNvSpPr/>
              <p:nvPr/>
            </p:nvSpPr>
            <p:spPr>
              <a:xfrm>
                <a:off x="3866225" y="2536575"/>
                <a:ext cx="282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2888" extrusionOk="0">
                    <a:moveTo>
                      <a:pt x="63" y="0"/>
                    </a:moveTo>
                    <a:lnTo>
                      <a:pt x="63" y="1716"/>
                    </a:lnTo>
                    <a:cubicBezTo>
                      <a:pt x="21" y="1863"/>
                      <a:pt x="0" y="2030"/>
                      <a:pt x="0" y="2218"/>
                    </a:cubicBezTo>
                    <a:cubicBezTo>
                      <a:pt x="0" y="2825"/>
                      <a:pt x="251" y="2888"/>
                      <a:pt x="565" y="2888"/>
                    </a:cubicBezTo>
                    <a:cubicBezTo>
                      <a:pt x="879" y="2888"/>
                      <a:pt x="1130" y="2825"/>
                      <a:pt x="1130" y="2218"/>
                    </a:cubicBezTo>
                    <a:cubicBezTo>
                      <a:pt x="1130" y="2030"/>
                      <a:pt x="1109" y="1863"/>
                      <a:pt x="1067" y="1716"/>
                    </a:cubicBezTo>
                    <a:lnTo>
                      <a:pt x="10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4"/>
              <p:cNvSpPr/>
              <p:nvPr/>
            </p:nvSpPr>
            <p:spPr>
              <a:xfrm>
                <a:off x="3663250" y="2037550"/>
                <a:ext cx="31950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77" extrusionOk="0">
                    <a:moveTo>
                      <a:pt x="629" y="0"/>
                    </a:moveTo>
                    <a:cubicBezTo>
                      <a:pt x="273" y="0"/>
                      <a:pt x="1" y="272"/>
                      <a:pt x="1" y="628"/>
                    </a:cubicBezTo>
                    <a:cubicBezTo>
                      <a:pt x="1" y="984"/>
                      <a:pt x="273" y="1277"/>
                      <a:pt x="629" y="1277"/>
                    </a:cubicBezTo>
                    <a:cubicBezTo>
                      <a:pt x="984" y="1277"/>
                      <a:pt x="1277" y="984"/>
                      <a:pt x="1277" y="628"/>
                    </a:cubicBezTo>
                    <a:cubicBezTo>
                      <a:pt x="1277" y="272"/>
                      <a:pt x="984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4"/>
              <p:cNvSpPr/>
              <p:nvPr/>
            </p:nvSpPr>
            <p:spPr>
              <a:xfrm>
                <a:off x="3546600" y="2037550"/>
                <a:ext cx="31950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77" extrusionOk="0">
                    <a:moveTo>
                      <a:pt x="650" y="0"/>
                    </a:moveTo>
                    <a:cubicBezTo>
                      <a:pt x="294" y="0"/>
                      <a:pt x="1" y="272"/>
                      <a:pt x="1" y="628"/>
                    </a:cubicBezTo>
                    <a:cubicBezTo>
                      <a:pt x="1" y="984"/>
                      <a:pt x="294" y="1277"/>
                      <a:pt x="650" y="1277"/>
                    </a:cubicBezTo>
                    <a:cubicBezTo>
                      <a:pt x="1005" y="1277"/>
                      <a:pt x="1277" y="984"/>
                      <a:pt x="1277" y="628"/>
                    </a:cubicBezTo>
                    <a:cubicBezTo>
                      <a:pt x="1277" y="272"/>
                      <a:pt x="1005" y="0"/>
                      <a:pt x="6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4"/>
              <p:cNvSpPr/>
              <p:nvPr/>
            </p:nvSpPr>
            <p:spPr>
              <a:xfrm>
                <a:off x="3410075" y="1357525"/>
                <a:ext cx="186250" cy="648650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25946" extrusionOk="0">
                    <a:moveTo>
                      <a:pt x="3704" y="1"/>
                    </a:moveTo>
                    <a:cubicBezTo>
                      <a:pt x="3349" y="42"/>
                      <a:pt x="1424" y="293"/>
                      <a:pt x="922" y="1821"/>
                    </a:cubicBezTo>
                    <a:lnTo>
                      <a:pt x="1" y="1821"/>
                    </a:lnTo>
                    <a:lnTo>
                      <a:pt x="1" y="12973"/>
                    </a:lnTo>
                    <a:lnTo>
                      <a:pt x="1" y="24125"/>
                    </a:lnTo>
                    <a:lnTo>
                      <a:pt x="922" y="24125"/>
                    </a:lnTo>
                    <a:cubicBezTo>
                      <a:pt x="1424" y="25653"/>
                      <a:pt x="3704" y="25946"/>
                      <a:pt x="3704" y="25946"/>
                    </a:cubicBezTo>
                    <a:lnTo>
                      <a:pt x="3746" y="25946"/>
                    </a:lnTo>
                    <a:cubicBezTo>
                      <a:pt x="4102" y="25904"/>
                      <a:pt x="6006" y="25653"/>
                      <a:pt x="6529" y="24125"/>
                    </a:cubicBezTo>
                    <a:lnTo>
                      <a:pt x="7450" y="24125"/>
                    </a:lnTo>
                    <a:lnTo>
                      <a:pt x="7450" y="12973"/>
                    </a:lnTo>
                    <a:lnTo>
                      <a:pt x="7450" y="1821"/>
                    </a:lnTo>
                    <a:lnTo>
                      <a:pt x="6529" y="1821"/>
                    </a:lnTo>
                    <a:cubicBezTo>
                      <a:pt x="6006" y="293"/>
                      <a:pt x="4102" y="42"/>
                      <a:pt x="37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4"/>
              <p:cNvSpPr/>
              <p:nvPr/>
            </p:nvSpPr>
            <p:spPr>
              <a:xfrm>
                <a:off x="3429450" y="1393625"/>
                <a:ext cx="147525" cy="576475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23059" extrusionOk="0">
                    <a:moveTo>
                      <a:pt x="2929" y="0"/>
                    </a:moveTo>
                    <a:cubicBezTo>
                      <a:pt x="2657" y="42"/>
                      <a:pt x="1130" y="272"/>
                      <a:pt x="732" y="1611"/>
                    </a:cubicBezTo>
                    <a:lnTo>
                      <a:pt x="0" y="1611"/>
                    </a:lnTo>
                    <a:lnTo>
                      <a:pt x="0" y="11529"/>
                    </a:lnTo>
                    <a:lnTo>
                      <a:pt x="0" y="21447"/>
                    </a:lnTo>
                    <a:lnTo>
                      <a:pt x="732" y="21447"/>
                    </a:lnTo>
                    <a:cubicBezTo>
                      <a:pt x="1130" y="22786"/>
                      <a:pt x="2929" y="23058"/>
                      <a:pt x="2929" y="23058"/>
                    </a:cubicBezTo>
                    <a:lnTo>
                      <a:pt x="2971" y="23058"/>
                    </a:lnTo>
                    <a:cubicBezTo>
                      <a:pt x="3243" y="23016"/>
                      <a:pt x="4771" y="22786"/>
                      <a:pt x="5168" y="21447"/>
                    </a:cubicBezTo>
                    <a:lnTo>
                      <a:pt x="5901" y="21447"/>
                    </a:lnTo>
                    <a:lnTo>
                      <a:pt x="5901" y="11529"/>
                    </a:lnTo>
                    <a:lnTo>
                      <a:pt x="5901" y="1611"/>
                    </a:lnTo>
                    <a:lnTo>
                      <a:pt x="5168" y="1611"/>
                    </a:lnTo>
                    <a:cubicBezTo>
                      <a:pt x="4771" y="272"/>
                      <a:pt x="3243" y="42"/>
                      <a:pt x="29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4"/>
              <p:cNvSpPr/>
              <p:nvPr/>
            </p:nvSpPr>
            <p:spPr>
              <a:xfrm>
                <a:off x="3647050" y="1357525"/>
                <a:ext cx="186250" cy="648650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25946" extrusionOk="0">
                    <a:moveTo>
                      <a:pt x="3704" y="1"/>
                    </a:moveTo>
                    <a:cubicBezTo>
                      <a:pt x="3348" y="42"/>
                      <a:pt x="1444" y="293"/>
                      <a:pt x="921" y="1821"/>
                    </a:cubicBezTo>
                    <a:lnTo>
                      <a:pt x="0" y="1821"/>
                    </a:lnTo>
                    <a:lnTo>
                      <a:pt x="0" y="12973"/>
                    </a:lnTo>
                    <a:lnTo>
                      <a:pt x="0" y="24125"/>
                    </a:lnTo>
                    <a:lnTo>
                      <a:pt x="921" y="24125"/>
                    </a:lnTo>
                    <a:cubicBezTo>
                      <a:pt x="1444" y="25653"/>
                      <a:pt x="3704" y="25946"/>
                      <a:pt x="3704" y="25946"/>
                    </a:cubicBezTo>
                    <a:lnTo>
                      <a:pt x="3746" y="25946"/>
                    </a:lnTo>
                    <a:cubicBezTo>
                      <a:pt x="4101" y="25904"/>
                      <a:pt x="6005" y="25653"/>
                      <a:pt x="6528" y="24125"/>
                    </a:cubicBezTo>
                    <a:lnTo>
                      <a:pt x="7449" y="24125"/>
                    </a:lnTo>
                    <a:lnTo>
                      <a:pt x="7449" y="12973"/>
                    </a:lnTo>
                    <a:lnTo>
                      <a:pt x="7449" y="1821"/>
                    </a:lnTo>
                    <a:lnTo>
                      <a:pt x="6528" y="1821"/>
                    </a:lnTo>
                    <a:cubicBezTo>
                      <a:pt x="6026" y="293"/>
                      <a:pt x="4101" y="42"/>
                      <a:pt x="37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4"/>
              <p:cNvSpPr/>
              <p:nvPr/>
            </p:nvSpPr>
            <p:spPr>
              <a:xfrm>
                <a:off x="3666400" y="1393625"/>
                <a:ext cx="148050" cy="576475"/>
              </a:xfrm>
              <a:custGeom>
                <a:avLst/>
                <a:gdLst/>
                <a:ahLst/>
                <a:cxnLst/>
                <a:rect l="l" t="t" r="r" b="b"/>
                <a:pathLst>
                  <a:path w="5922" h="23059" extrusionOk="0">
                    <a:moveTo>
                      <a:pt x="2930" y="0"/>
                    </a:moveTo>
                    <a:cubicBezTo>
                      <a:pt x="2658" y="42"/>
                      <a:pt x="1130" y="272"/>
                      <a:pt x="733" y="1611"/>
                    </a:cubicBezTo>
                    <a:lnTo>
                      <a:pt x="0" y="1611"/>
                    </a:lnTo>
                    <a:lnTo>
                      <a:pt x="0" y="11529"/>
                    </a:lnTo>
                    <a:lnTo>
                      <a:pt x="0" y="21447"/>
                    </a:lnTo>
                    <a:lnTo>
                      <a:pt x="733" y="21447"/>
                    </a:lnTo>
                    <a:cubicBezTo>
                      <a:pt x="1130" y="22786"/>
                      <a:pt x="2930" y="23058"/>
                      <a:pt x="2930" y="23058"/>
                    </a:cubicBezTo>
                    <a:lnTo>
                      <a:pt x="2972" y="23058"/>
                    </a:lnTo>
                    <a:cubicBezTo>
                      <a:pt x="3244" y="23016"/>
                      <a:pt x="4771" y="22786"/>
                      <a:pt x="5190" y="21447"/>
                    </a:cubicBezTo>
                    <a:lnTo>
                      <a:pt x="5922" y="21447"/>
                    </a:lnTo>
                    <a:lnTo>
                      <a:pt x="5922" y="11529"/>
                    </a:lnTo>
                    <a:lnTo>
                      <a:pt x="5922" y="1611"/>
                    </a:lnTo>
                    <a:lnTo>
                      <a:pt x="5190" y="1611"/>
                    </a:lnTo>
                    <a:cubicBezTo>
                      <a:pt x="4771" y="272"/>
                      <a:pt x="3244" y="42"/>
                      <a:pt x="29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4"/>
              <p:cNvSpPr/>
              <p:nvPr/>
            </p:nvSpPr>
            <p:spPr>
              <a:xfrm>
                <a:off x="3410075" y="2125950"/>
                <a:ext cx="186250" cy="390250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15610" extrusionOk="0">
                    <a:moveTo>
                      <a:pt x="3704" y="0"/>
                    </a:moveTo>
                    <a:cubicBezTo>
                      <a:pt x="3349" y="21"/>
                      <a:pt x="1424" y="168"/>
                      <a:pt x="922" y="1088"/>
                    </a:cubicBezTo>
                    <a:lnTo>
                      <a:pt x="1" y="1088"/>
                    </a:lnTo>
                    <a:lnTo>
                      <a:pt x="1" y="7805"/>
                    </a:lnTo>
                    <a:lnTo>
                      <a:pt x="1" y="14500"/>
                    </a:lnTo>
                    <a:lnTo>
                      <a:pt x="922" y="14500"/>
                    </a:lnTo>
                    <a:cubicBezTo>
                      <a:pt x="1424" y="15421"/>
                      <a:pt x="3704" y="15609"/>
                      <a:pt x="3704" y="15609"/>
                    </a:cubicBezTo>
                    <a:lnTo>
                      <a:pt x="3725" y="15609"/>
                    </a:lnTo>
                    <a:cubicBezTo>
                      <a:pt x="3746" y="15609"/>
                      <a:pt x="3746" y="15588"/>
                      <a:pt x="3746" y="15588"/>
                    </a:cubicBezTo>
                    <a:cubicBezTo>
                      <a:pt x="4102" y="15567"/>
                      <a:pt x="6006" y="15421"/>
                      <a:pt x="6529" y="14500"/>
                    </a:cubicBezTo>
                    <a:lnTo>
                      <a:pt x="7450" y="14500"/>
                    </a:lnTo>
                    <a:lnTo>
                      <a:pt x="7450" y="7805"/>
                    </a:lnTo>
                    <a:lnTo>
                      <a:pt x="7450" y="1088"/>
                    </a:lnTo>
                    <a:lnTo>
                      <a:pt x="6529" y="1088"/>
                    </a:lnTo>
                    <a:cubicBezTo>
                      <a:pt x="6006" y="168"/>
                      <a:pt x="4102" y="21"/>
                      <a:pt x="3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4"/>
              <p:cNvSpPr/>
              <p:nvPr/>
            </p:nvSpPr>
            <p:spPr>
              <a:xfrm>
                <a:off x="3429450" y="2147400"/>
                <a:ext cx="147525" cy="346825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13873" extrusionOk="0">
                    <a:moveTo>
                      <a:pt x="2929" y="0"/>
                    </a:moveTo>
                    <a:cubicBezTo>
                      <a:pt x="2657" y="21"/>
                      <a:pt x="1130" y="168"/>
                      <a:pt x="732" y="984"/>
                    </a:cubicBezTo>
                    <a:lnTo>
                      <a:pt x="0" y="984"/>
                    </a:lnTo>
                    <a:lnTo>
                      <a:pt x="0" y="6947"/>
                    </a:lnTo>
                    <a:lnTo>
                      <a:pt x="0" y="12889"/>
                    </a:lnTo>
                    <a:lnTo>
                      <a:pt x="732" y="12889"/>
                    </a:lnTo>
                    <a:cubicBezTo>
                      <a:pt x="1130" y="13705"/>
                      <a:pt x="2929" y="13873"/>
                      <a:pt x="2929" y="13873"/>
                    </a:cubicBezTo>
                    <a:lnTo>
                      <a:pt x="2971" y="13873"/>
                    </a:lnTo>
                    <a:cubicBezTo>
                      <a:pt x="3243" y="13852"/>
                      <a:pt x="4771" y="13705"/>
                      <a:pt x="5168" y="12889"/>
                    </a:cubicBezTo>
                    <a:lnTo>
                      <a:pt x="5901" y="12889"/>
                    </a:lnTo>
                    <a:lnTo>
                      <a:pt x="5901" y="6947"/>
                    </a:lnTo>
                    <a:lnTo>
                      <a:pt x="5901" y="984"/>
                    </a:lnTo>
                    <a:lnTo>
                      <a:pt x="5168" y="984"/>
                    </a:lnTo>
                    <a:cubicBezTo>
                      <a:pt x="4771" y="168"/>
                      <a:pt x="3243" y="21"/>
                      <a:pt x="29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4"/>
              <p:cNvSpPr/>
              <p:nvPr/>
            </p:nvSpPr>
            <p:spPr>
              <a:xfrm>
                <a:off x="3647050" y="2125950"/>
                <a:ext cx="186250" cy="390250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15610" extrusionOk="0">
                    <a:moveTo>
                      <a:pt x="3704" y="0"/>
                    </a:moveTo>
                    <a:cubicBezTo>
                      <a:pt x="3348" y="21"/>
                      <a:pt x="1444" y="168"/>
                      <a:pt x="921" y="1088"/>
                    </a:cubicBezTo>
                    <a:lnTo>
                      <a:pt x="0" y="1088"/>
                    </a:lnTo>
                    <a:lnTo>
                      <a:pt x="0" y="7805"/>
                    </a:lnTo>
                    <a:lnTo>
                      <a:pt x="0" y="14500"/>
                    </a:lnTo>
                    <a:lnTo>
                      <a:pt x="921" y="14500"/>
                    </a:lnTo>
                    <a:cubicBezTo>
                      <a:pt x="1444" y="15421"/>
                      <a:pt x="3704" y="15609"/>
                      <a:pt x="3704" y="15609"/>
                    </a:cubicBezTo>
                    <a:lnTo>
                      <a:pt x="3725" y="15609"/>
                    </a:lnTo>
                    <a:cubicBezTo>
                      <a:pt x="3746" y="15609"/>
                      <a:pt x="3746" y="15588"/>
                      <a:pt x="3746" y="15588"/>
                    </a:cubicBezTo>
                    <a:cubicBezTo>
                      <a:pt x="4101" y="15567"/>
                      <a:pt x="6005" y="15421"/>
                      <a:pt x="6528" y="14500"/>
                    </a:cubicBezTo>
                    <a:lnTo>
                      <a:pt x="7449" y="14500"/>
                    </a:lnTo>
                    <a:lnTo>
                      <a:pt x="7449" y="7805"/>
                    </a:lnTo>
                    <a:lnTo>
                      <a:pt x="7449" y="1088"/>
                    </a:lnTo>
                    <a:lnTo>
                      <a:pt x="6528" y="1088"/>
                    </a:lnTo>
                    <a:cubicBezTo>
                      <a:pt x="6026" y="168"/>
                      <a:pt x="4101" y="21"/>
                      <a:pt x="3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4"/>
              <p:cNvSpPr/>
              <p:nvPr/>
            </p:nvSpPr>
            <p:spPr>
              <a:xfrm>
                <a:off x="3666400" y="2147400"/>
                <a:ext cx="148050" cy="346825"/>
              </a:xfrm>
              <a:custGeom>
                <a:avLst/>
                <a:gdLst/>
                <a:ahLst/>
                <a:cxnLst/>
                <a:rect l="l" t="t" r="r" b="b"/>
                <a:pathLst>
                  <a:path w="5922" h="13873" extrusionOk="0">
                    <a:moveTo>
                      <a:pt x="2930" y="0"/>
                    </a:moveTo>
                    <a:cubicBezTo>
                      <a:pt x="2658" y="21"/>
                      <a:pt x="1130" y="168"/>
                      <a:pt x="733" y="984"/>
                    </a:cubicBezTo>
                    <a:lnTo>
                      <a:pt x="0" y="984"/>
                    </a:lnTo>
                    <a:lnTo>
                      <a:pt x="0" y="6947"/>
                    </a:lnTo>
                    <a:lnTo>
                      <a:pt x="0" y="12889"/>
                    </a:lnTo>
                    <a:lnTo>
                      <a:pt x="733" y="12889"/>
                    </a:lnTo>
                    <a:cubicBezTo>
                      <a:pt x="1130" y="13705"/>
                      <a:pt x="2930" y="13873"/>
                      <a:pt x="2930" y="13873"/>
                    </a:cubicBezTo>
                    <a:lnTo>
                      <a:pt x="2972" y="13873"/>
                    </a:lnTo>
                    <a:cubicBezTo>
                      <a:pt x="3244" y="13852"/>
                      <a:pt x="4771" y="13705"/>
                      <a:pt x="5190" y="12889"/>
                    </a:cubicBezTo>
                    <a:lnTo>
                      <a:pt x="5922" y="12889"/>
                    </a:lnTo>
                    <a:lnTo>
                      <a:pt x="5922" y="6947"/>
                    </a:lnTo>
                    <a:lnTo>
                      <a:pt x="5922" y="984"/>
                    </a:lnTo>
                    <a:lnTo>
                      <a:pt x="5190" y="984"/>
                    </a:lnTo>
                    <a:cubicBezTo>
                      <a:pt x="4771" y="168"/>
                      <a:pt x="3244" y="21"/>
                      <a:pt x="29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4"/>
              <p:cNvSpPr/>
              <p:nvPr/>
            </p:nvSpPr>
            <p:spPr>
              <a:xfrm>
                <a:off x="4008500" y="2061075"/>
                <a:ext cx="682650" cy="354175"/>
              </a:xfrm>
              <a:custGeom>
                <a:avLst/>
                <a:gdLst/>
                <a:ahLst/>
                <a:cxnLst/>
                <a:rect l="l" t="t" r="r" b="b"/>
                <a:pathLst>
                  <a:path w="27306" h="14167" extrusionOk="0">
                    <a:moveTo>
                      <a:pt x="1737" y="1"/>
                    </a:moveTo>
                    <a:cubicBezTo>
                      <a:pt x="775" y="1"/>
                      <a:pt x="1" y="796"/>
                      <a:pt x="1" y="1737"/>
                    </a:cubicBezTo>
                    <a:lnTo>
                      <a:pt x="1" y="12429"/>
                    </a:lnTo>
                    <a:cubicBezTo>
                      <a:pt x="1" y="13371"/>
                      <a:pt x="775" y="14166"/>
                      <a:pt x="1737" y="14166"/>
                    </a:cubicBezTo>
                    <a:lnTo>
                      <a:pt x="25569" y="14166"/>
                    </a:lnTo>
                    <a:cubicBezTo>
                      <a:pt x="26532" y="14166"/>
                      <a:pt x="27306" y="13371"/>
                      <a:pt x="27306" y="12429"/>
                    </a:cubicBezTo>
                    <a:lnTo>
                      <a:pt x="27306" y="1737"/>
                    </a:lnTo>
                    <a:cubicBezTo>
                      <a:pt x="27306" y="796"/>
                      <a:pt x="26532" y="1"/>
                      <a:pt x="255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4"/>
              <p:cNvSpPr/>
              <p:nvPr/>
            </p:nvSpPr>
            <p:spPr>
              <a:xfrm>
                <a:off x="3975025" y="2340425"/>
                <a:ext cx="749600" cy="165300"/>
              </a:xfrm>
              <a:custGeom>
                <a:avLst/>
                <a:gdLst/>
                <a:ahLst/>
                <a:cxnLst/>
                <a:rect l="l" t="t" r="r" b="b"/>
                <a:pathLst>
                  <a:path w="29984" h="6612" extrusionOk="0">
                    <a:moveTo>
                      <a:pt x="0" y="0"/>
                    </a:moveTo>
                    <a:lnTo>
                      <a:pt x="0" y="6612"/>
                    </a:lnTo>
                    <a:lnTo>
                      <a:pt x="29984" y="6612"/>
                    </a:lnTo>
                    <a:lnTo>
                      <a:pt x="299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4"/>
              <p:cNvSpPr/>
              <p:nvPr/>
            </p:nvSpPr>
            <p:spPr>
              <a:xfrm>
                <a:off x="4048250" y="2505700"/>
                <a:ext cx="611525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24461" h="2449" extrusionOk="0">
                    <a:moveTo>
                      <a:pt x="1" y="1"/>
                    </a:moveTo>
                    <a:lnTo>
                      <a:pt x="1" y="2449"/>
                    </a:lnTo>
                    <a:lnTo>
                      <a:pt x="24460" y="2449"/>
                    </a:lnTo>
                    <a:lnTo>
                      <a:pt x="24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4"/>
              <p:cNvSpPr/>
              <p:nvPr/>
            </p:nvSpPr>
            <p:spPr>
              <a:xfrm>
                <a:off x="4092200" y="2566900"/>
                <a:ext cx="60700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1675" extrusionOk="0">
                    <a:moveTo>
                      <a:pt x="0" y="1"/>
                    </a:moveTo>
                    <a:lnTo>
                      <a:pt x="0" y="1675"/>
                    </a:lnTo>
                    <a:lnTo>
                      <a:pt x="2427" y="1675"/>
                    </a:lnTo>
                    <a:lnTo>
                      <a:pt x="242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4"/>
              <p:cNvSpPr/>
              <p:nvPr/>
            </p:nvSpPr>
            <p:spPr>
              <a:xfrm>
                <a:off x="4566650" y="2566900"/>
                <a:ext cx="612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1675" extrusionOk="0">
                    <a:moveTo>
                      <a:pt x="0" y="1"/>
                    </a:moveTo>
                    <a:lnTo>
                      <a:pt x="0" y="1675"/>
                    </a:lnTo>
                    <a:lnTo>
                      <a:pt x="2448" y="1675"/>
                    </a:lnTo>
                    <a:lnTo>
                      <a:pt x="2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4"/>
              <p:cNvSpPr/>
              <p:nvPr/>
            </p:nvSpPr>
            <p:spPr>
              <a:xfrm>
                <a:off x="4105800" y="2251475"/>
                <a:ext cx="494350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19774" h="3621" extrusionOk="0">
                    <a:moveTo>
                      <a:pt x="9772" y="1"/>
                    </a:moveTo>
                    <a:cubicBezTo>
                      <a:pt x="0" y="1"/>
                      <a:pt x="2888" y="3621"/>
                      <a:pt x="2888" y="3621"/>
                    </a:cubicBezTo>
                    <a:lnTo>
                      <a:pt x="16656" y="3621"/>
                    </a:lnTo>
                    <a:cubicBezTo>
                      <a:pt x="16656" y="3621"/>
                      <a:pt x="19773" y="1"/>
                      <a:pt x="97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4"/>
              <p:cNvSpPr/>
              <p:nvPr/>
            </p:nvSpPr>
            <p:spPr>
              <a:xfrm>
                <a:off x="4801500" y="2253050"/>
                <a:ext cx="277275" cy="272050"/>
              </a:xfrm>
              <a:custGeom>
                <a:avLst/>
                <a:gdLst/>
                <a:ahLst/>
                <a:cxnLst/>
                <a:rect l="l" t="t" r="r" b="b"/>
                <a:pathLst>
                  <a:path w="11091" h="10882" extrusionOk="0">
                    <a:moveTo>
                      <a:pt x="1" y="1"/>
                    </a:moveTo>
                    <a:lnTo>
                      <a:pt x="1" y="10881"/>
                    </a:lnTo>
                    <a:lnTo>
                      <a:pt x="11090" y="10881"/>
                    </a:lnTo>
                    <a:lnTo>
                      <a:pt x="110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4"/>
              <p:cNvSpPr/>
              <p:nvPr/>
            </p:nvSpPr>
            <p:spPr>
              <a:xfrm>
                <a:off x="4823475" y="2284975"/>
                <a:ext cx="23332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9333" h="3516" extrusionOk="0">
                    <a:moveTo>
                      <a:pt x="1" y="0"/>
                    </a:moveTo>
                    <a:lnTo>
                      <a:pt x="1" y="3515"/>
                    </a:lnTo>
                    <a:lnTo>
                      <a:pt x="9332" y="3515"/>
                    </a:lnTo>
                    <a:lnTo>
                      <a:pt x="93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4"/>
              <p:cNvSpPr/>
              <p:nvPr/>
            </p:nvSpPr>
            <p:spPr>
              <a:xfrm>
                <a:off x="4823475" y="2405275"/>
                <a:ext cx="233325" cy="87375"/>
              </a:xfrm>
              <a:custGeom>
                <a:avLst/>
                <a:gdLst/>
                <a:ahLst/>
                <a:cxnLst/>
                <a:rect l="l" t="t" r="r" b="b"/>
                <a:pathLst>
                  <a:path w="9333" h="3495" extrusionOk="0">
                    <a:moveTo>
                      <a:pt x="1" y="1"/>
                    </a:moveTo>
                    <a:lnTo>
                      <a:pt x="1" y="3495"/>
                    </a:lnTo>
                    <a:lnTo>
                      <a:pt x="9332" y="3495"/>
                    </a:lnTo>
                    <a:lnTo>
                      <a:pt x="93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4"/>
              <p:cNvSpPr/>
              <p:nvPr/>
            </p:nvSpPr>
            <p:spPr>
              <a:xfrm>
                <a:off x="4921300" y="2310075"/>
                <a:ext cx="3767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507" extrusionOk="0">
                    <a:moveTo>
                      <a:pt x="753" y="0"/>
                    </a:moveTo>
                    <a:cubicBezTo>
                      <a:pt x="335" y="0"/>
                      <a:pt x="0" y="335"/>
                      <a:pt x="0" y="754"/>
                    </a:cubicBezTo>
                    <a:cubicBezTo>
                      <a:pt x="0" y="1172"/>
                      <a:pt x="335" y="1507"/>
                      <a:pt x="753" y="1507"/>
                    </a:cubicBezTo>
                    <a:cubicBezTo>
                      <a:pt x="1172" y="1507"/>
                      <a:pt x="1507" y="1172"/>
                      <a:pt x="1507" y="754"/>
                    </a:cubicBezTo>
                    <a:cubicBezTo>
                      <a:pt x="1507" y="335"/>
                      <a:pt x="1172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4"/>
              <p:cNvSpPr/>
              <p:nvPr/>
            </p:nvSpPr>
            <p:spPr>
              <a:xfrm>
                <a:off x="4921300" y="2429850"/>
                <a:ext cx="37675" cy="3770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508" extrusionOk="0">
                    <a:moveTo>
                      <a:pt x="753" y="1"/>
                    </a:moveTo>
                    <a:cubicBezTo>
                      <a:pt x="335" y="1"/>
                      <a:pt x="0" y="336"/>
                      <a:pt x="0" y="754"/>
                    </a:cubicBezTo>
                    <a:cubicBezTo>
                      <a:pt x="0" y="1173"/>
                      <a:pt x="335" y="1507"/>
                      <a:pt x="753" y="1507"/>
                    </a:cubicBezTo>
                    <a:cubicBezTo>
                      <a:pt x="1172" y="1507"/>
                      <a:pt x="1507" y="1173"/>
                      <a:pt x="1507" y="754"/>
                    </a:cubicBezTo>
                    <a:cubicBezTo>
                      <a:pt x="1507" y="336"/>
                      <a:pt x="1172" y="1"/>
                      <a:pt x="7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4"/>
              <p:cNvSpPr/>
              <p:nvPr/>
            </p:nvSpPr>
            <p:spPr>
              <a:xfrm>
                <a:off x="4825575" y="2525075"/>
                <a:ext cx="45525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3348" extrusionOk="0">
                    <a:moveTo>
                      <a:pt x="0" y="0"/>
                    </a:moveTo>
                    <a:lnTo>
                      <a:pt x="0" y="3348"/>
                    </a:lnTo>
                    <a:lnTo>
                      <a:pt x="753" y="3348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4"/>
              <p:cNvSpPr/>
              <p:nvPr/>
            </p:nvSpPr>
            <p:spPr>
              <a:xfrm>
                <a:off x="5009700" y="2525075"/>
                <a:ext cx="45525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3348" extrusionOk="0">
                    <a:moveTo>
                      <a:pt x="0" y="0"/>
                    </a:moveTo>
                    <a:lnTo>
                      <a:pt x="1067" y="3348"/>
                    </a:lnTo>
                    <a:lnTo>
                      <a:pt x="1821" y="3348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4"/>
              <p:cNvSpPr/>
              <p:nvPr/>
            </p:nvSpPr>
            <p:spPr>
              <a:xfrm>
                <a:off x="4884675" y="2136400"/>
                <a:ext cx="110925" cy="1166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667" extrusionOk="0">
                    <a:moveTo>
                      <a:pt x="1863" y="1"/>
                    </a:moveTo>
                    <a:lnTo>
                      <a:pt x="1863" y="3474"/>
                    </a:lnTo>
                    <a:cubicBezTo>
                      <a:pt x="817" y="3558"/>
                      <a:pt x="42" y="4060"/>
                      <a:pt x="1" y="4667"/>
                    </a:cubicBezTo>
                    <a:lnTo>
                      <a:pt x="4436" y="4667"/>
                    </a:lnTo>
                    <a:cubicBezTo>
                      <a:pt x="4415" y="4060"/>
                      <a:pt x="3620" y="3558"/>
                      <a:pt x="2595" y="3474"/>
                    </a:cubicBezTo>
                    <a:lnTo>
                      <a:pt x="25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4"/>
              <p:cNvSpPr/>
              <p:nvPr/>
            </p:nvSpPr>
            <p:spPr>
              <a:xfrm>
                <a:off x="4836025" y="2022375"/>
                <a:ext cx="208225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5560" extrusionOk="0">
                    <a:moveTo>
                      <a:pt x="2595" y="0"/>
                    </a:moveTo>
                    <a:lnTo>
                      <a:pt x="1" y="5085"/>
                    </a:lnTo>
                    <a:cubicBezTo>
                      <a:pt x="1" y="5085"/>
                      <a:pt x="1851" y="5559"/>
                      <a:pt x="4319" y="5559"/>
                    </a:cubicBezTo>
                    <a:cubicBezTo>
                      <a:pt x="5552" y="5559"/>
                      <a:pt x="6940" y="5441"/>
                      <a:pt x="8328" y="5085"/>
                    </a:cubicBezTo>
                    <a:lnTo>
                      <a:pt x="57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4"/>
              <p:cNvSpPr/>
              <p:nvPr/>
            </p:nvSpPr>
            <p:spPr>
              <a:xfrm>
                <a:off x="4059775" y="1430225"/>
                <a:ext cx="575400" cy="444150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17766" extrusionOk="0">
                    <a:moveTo>
                      <a:pt x="0" y="1"/>
                    </a:moveTo>
                    <a:lnTo>
                      <a:pt x="0" y="17765"/>
                    </a:lnTo>
                    <a:lnTo>
                      <a:pt x="23016" y="17765"/>
                    </a:lnTo>
                    <a:lnTo>
                      <a:pt x="23016" y="1"/>
                    </a:lnTo>
                    <a:close/>
                  </a:path>
                </a:pathLst>
              </a:custGeom>
              <a:solidFill>
                <a:srgbClr val="FCFB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4"/>
              <p:cNvSpPr/>
              <p:nvPr/>
            </p:nvSpPr>
            <p:spPr>
              <a:xfrm>
                <a:off x="5222600" y="2312175"/>
                <a:ext cx="54425" cy="29817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1927" extrusionOk="0">
                    <a:moveTo>
                      <a:pt x="0" y="0"/>
                    </a:moveTo>
                    <a:lnTo>
                      <a:pt x="0" y="11927"/>
                    </a:lnTo>
                    <a:lnTo>
                      <a:pt x="2176" y="11927"/>
                    </a:lnTo>
                    <a:lnTo>
                      <a:pt x="21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4"/>
              <p:cNvSpPr/>
              <p:nvPr/>
            </p:nvSpPr>
            <p:spPr>
              <a:xfrm>
                <a:off x="5807400" y="2312175"/>
                <a:ext cx="54425" cy="29817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1927" extrusionOk="0">
                    <a:moveTo>
                      <a:pt x="1" y="0"/>
                    </a:moveTo>
                    <a:lnTo>
                      <a:pt x="1" y="11927"/>
                    </a:lnTo>
                    <a:lnTo>
                      <a:pt x="2177" y="11927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4"/>
              <p:cNvSpPr/>
              <p:nvPr/>
            </p:nvSpPr>
            <p:spPr>
              <a:xfrm>
                <a:off x="5222600" y="2238925"/>
                <a:ext cx="6392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5569" h="3014" extrusionOk="0">
                    <a:moveTo>
                      <a:pt x="0" y="1"/>
                    </a:moveTo>
                    <a:lnTo>
                      <a:pt x="0" y="3014"/>
                    </a:lnTo>
                    <a:lnTo>
                      <a:pt x="25569" y="3014"/>
                    </a:lnTo>
                    <a:lnTo>
                      <a:pt x="2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4"/>
              <p:cNvSpPr/>
              <p:nvPr/>
            </p:nvSpPr>
            <p:spPr>
              <a:xfrm>
                <a:off x="5277000" y="2314250"/>
                <a:ext cx="201925" cy="216075"/>
              </a:xfrm>
              <a:custGeom>
                <a:avLst/>
                <a:gdLst/>
                <a:ahLst/>
                <a:cxnLst/>
                <a:rect l="l" t="t" r="r" b="b"/>
                <a:pathLst>
                  <a:path w="8077" h="8643" extrusionOk="0">
                    <a:moveTo>
                      <a:pt x="0" y="1"/>
                    </a:moveTo>
                    <a:lnTo>
                      <a:pt x="0" y="8642"/>
                    </a:lnTo>
                    <a:lnTo>
                      <a:pt x="8077" y="8642"/>
                    </a:lnTo>
                    <a:lnTo>
                      <a:pt x="80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4"/>
              <p:cNvSpPr/>
              <p:nvPr/>
            </p:nvSpPr>
            <p:spPr>
              <a:xfrm>
                <a:off x="5291125" y="2325250"/>
                <a:ext cx="173675" cy="54950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2198" extrusionOk="0">
                    <a:moveTo>
                      <a:pt x="0" y="0"/>
                    </a:moveTo>
                    <a:lnTo>
                      <a:pt x="0" y="2197"/>
                    </a:lnTo>
                    <a:lnTo>
                      <a:pt x="6947" y="2197"/>
                    </a:lnTo>
                    <a:lnTo>
                      <a:pt x="69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4"/>
              <p:cNvSpPr/>
              <p:nvPr/>
            </p:nvSpPr>
            <p:spPr>
              <a:xfrm>
                <a:off x="5364350" y="2339375"/>
                <a:ext cx="272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68" extrusionOk="0">
                    <a:moveTo>
                      <a:pt x="545" y="0"/>
                    </a:moveTo>
                    <a:cubicBezTo>
                      <a:pt x="252" y="0"/>
                      <a:pt x="1" y="230"/>
                      <a:pt x="1" y="523"/>
                    </a:cubicBezTo>
                    <a:cubicBezTo>
                      <a:pt x="1" y="837"/>
                      <a:pt x="252" y="1067"/>
                      <a:pt x="545" y="1067"/>
                    </a:cubicBezTo>
                    <a:cubicBezTo>
                      <a:pt x="837" y="1067"/>
                      <a:pt x="1089" y="837"/>
                      <a:pt x="1089" y="523"/>
                    </a:cubicBezTo>
                    <a:cubicBezTo>
                      <a:pt x="1089" y="230"/>
                      <a:pt x="837" y="0"/>
                      <a:pt x="545" y="0"/>
                    </a:cubicBezTo>
                    <a:close/>
                  </a:path>
                </a:pathLst>
              </a:custGeom>
              <a:solidFill>
                <a:srgbClr val="E5AC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4"/>
              <p:cNvSpPr/>
              <p:nvPr/>
            </p:nvSpPr>
            <p:spPr>
              <a:xfrm>
                <a:off x="5291125" y="2390625"/>
                <a:ext cx="173675" cy="54950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2198" extrusionOk="0">
                    <a:moveTo>
                      <a:pt x="0" y="1"/>
                    </a:moveTo>
                    <a:lnTo>
                      <a:pt x="0" y="2198"/>
                    </a:lnTo>
                    <a:lnTo>
                      <a:pt x="6947" y="2198"/>
                    </a:lnTo>
                    <a:lnTo>
                      <a:pt x="69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4"/>
              <p:cNvSpPr/>
              <p:nvPr/>
            </p:nvSpPr>
            <p:spPr>
              <a:xfrm>
                <a:off x="5364350" y="2404750"/>
                <a:ext cx="272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68" extrusionOk="0">
                    <a:moveTo>
                      <a:pt x="545" y="1"/>
                    </a:moveTo>
                    <a:cubicBezTo>
                      <a:pt x="252" y="1"/>
                      <a:pt x="1" y="231"/>
                      <a:pt x="1" y="524"/>
                    </a:cubicBezTo>
                    <a:cubicBezTo>
                      <a:pt x="1" y="838"/>
                      <a:pt x="252" y="1068"/>
                      <a:pt x="545" y="1068"/>
                    </a:cubicBezTo>
                    <a:cubicBezTo>
                      <a:pt x="837" y="1068"/>
                      <a:pt x="1089" y="838"/>
                      <a:pt x="1089" y="524"/>
                    </a:cubicBezTo>
                    <a:cubicBezTo>
                      <a:pt x="1089" y="231"/>
                      <a:pt x="837" y="1"/>
                      <a:pt x="545" y="1"/>
                    </a:cubicBezTo>
                    <a:close/>
                  </a:path>
                </a:pathLst>
              </a:custGeom>
              <a:solidFill>
                <a:srgbClr val="E5AC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4"/>
              <p:cNvSpPr/>
              <p:nvPr/>
            </p:nvSpPr>
            <p:spPr>
              <a:xfrm>
                <a:off x="5291125" y="2456025"/>
                <a:ext cx="173675" cy="54950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2198" extrusionOk="0">
                    <a:moveTo>
                      <a:pt x="0" y="0"/>
                    </a:moveTo>
                    <a:lnTo>
                      <a:pt x="0" y="2197"/>
                    </a:lnTo>
                    <a:lnTo>
                      <a:pt x="6947" y="2197"/>
                    </a:lnTo>
                    <a:lnTo>
                      <a:pt x="69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4"/>
              <p:cNvSpPr/>
              <p:nvPr/>
            </p:nvSpPr>
            <p:spPr>
              <a:xfrm>
                <a:off x="5364350" y="2470150"/>
                <a:ext cx="272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68" extrusionOk="0">
                    <a:moveTo>
                      <a:pt x="545" y="0"/>
                    </a:moveTo>
                    <a:cubicBezTo>
                      <a:pt x="252" y="0"/>
                      <a:pt x="1" y="230"/>
                      <a:pt x="1" y="523"/>
                    </a:cubicBezTo>
                    <a:cubicBezTo>
                      <a:pt x="1" y="837"/>
                      <a:pt x="252" y="1067"/>
                      <a:pt x="545" y="1067"/>
                    </a:cubicBezTo>
                    <a:cubicBezTo>
                      <a:pt x="837" y="1067"/>
                      <a:pt x="1089" y="837"/>
                      <a:pt x="1089" y="523"/>
                    </a:cubicBezTo>
                    <a:cubicBezTo>
                      <a:pt x="1089" y="230"/>
                      <a:pt x="837" y="0"/>
                      <a:pt x="545" y="0"/>
                    </a:cubicBezTo>
                    <a:close/>
                  </a:path>
                </a:pathLst>
              </a:custGeom>
              <a:solidFill>
                <a:srgbClr val="E5AC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4"/>
              <p:cNvSpPr/>
              <p:nvPr/>
            </p:nvSpPr>
            <p:spPr>
              <a:xfrm>
                <a:off x="5403575" y="2026550"/>
                <a:ext cx="279875" cy="191475"/>
              </a:xfrm>
              <a:custGeom>
                <a:avLst/>
                <a:gdLst/>
                <a:ahLst/>
                <a:cxnLst/>
                <a:rect l="l" t="t" r="r" b="b"/>
                <a:pathLst>
                  <a:path w="11195" h="7659" extrusionOk="0">
                    <a:moveTo>
                      <a:pt x="524" y="1"/>
                    </a:moveTo>
                    <a:cubicBezTo>
                      <a:pt x="231" y="1"/>
                      <a:pt x="1" y="231"/>
                      <a:pt x="1" y="545"/>
                    </a:cubicBezTo>
                    <a:lnTo>
                      <a:pt x="1" y="7136"/>
                    </a:lnTo>
                    <a:cubicBezTo>
                      <a:pt x="1" y="7429"/>
                      <a:pt x="231" y="7659"/>
                      <a:pt x="524" y="7659"/>
                    </a:cubicBezTo>
                    <a:lnTo>
                      <a:pt x="10651" y="7659"/>
                    </a:lnTo>
                    <a:cubicBezTo>
                      <a:pt x="10944" y="7659"/>
                      <a:pt x="11195" y="7429"/>
                      <a:pt x="11195" y="7136"/>
                    </a:cubicBezTo>
                    <a:lnTo>
                      <a:pt x="11195" y="545"/>
                    </a:lnTo>
                    <a:cubicBezTo>
                      <a:pt x="11195" y="231"/>
                      <a:pt x="10944" y="1"/>
                      <a:pt x="10651" y="1"/>
                    </a:cubicBezTo>
                    <a:close/>
                  </a:path>
                </a:pathLst>
              </a:custGeom>
              <a:solidFill>
                <a:srgbClr val="F6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4"/>
              <p:cNvSpPr/>
              <p:nvPr/>
            </p:nvSpPr>
            <p:spPr>
              <a:xfrm>
                <a:off x="5414575" y="2037550"/>
                <a:ext cx="257375" cy="161650"/>
              </a:xfrm>
              <a:custGeom>
                <a:avLst/>
                <a:gdLst/>
                <a:ahLst/>
                <a:cxnLst/>
                <a:rect l="l" t="t" r="r" b="b"/>
                <a:pathLst>
                  <a:path w="10295" h="6466" extrusionOk="0">
                    <a:moveTo>
                      <a:pt x="0" y="0"/>
                    </a:moveTo>
                    <a:lnTo>
                      <a:pt x="0" y="6466"/>
                    </a:lnTo>
                    <a:lnTo>
                      <a:pt x="10295" y="6466"/>
                    </a:lnTo>
                    <a:lnTo>
                      <a:pt x="102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4"/>
              <p:cNvSpPr/>
              <p:nvPr/>
            </p:nvSpPr>
            <p:spPr>
              <a:xfrm>
                <a:off x="5505050" y="2218000"/>
                <a:ext cx="764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566" extrusionOk="0">
                    <a:moveTo>
                      <a:pt x="1" y="1"/>
                    </a:moveTo>
                    <a:lnTo>
                      <a:pt x="1" y="566"/>
                    </a:lnTo>
                    <a:lnTo>
                      <a:pt x="3056" y="566"/>
                    </a:lnTo>
                    <a:lnTo>
                      <a:pt x="3056" y="1"/>
                    </a:lnTo>
                    <a:close/>
                  </a:path>
                </a:pathLst>
              </a:custGeom>
              <a:solidFill>
                <a:srgbClr val="F6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4"/>
              <p:cNvSpPr/>
              <p:nvPr/>
            </p:nvSpPr>
            <p:spPr>
              <a:xfrm>
                <a:off x="5482050" y="2232125"/>
                <a:ext cx="1224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273" extrusionOk="0">
                    <a:moveTo>
                      <a:pt x="0" y="1"/>
                    </a:moveTo>
                    <a:lnTo>
                      <a:pt x="0" y="273"/>
                    </a:lnTo>
                    <a:lnTo>
                      <a:pt x="4896" y="273"/>
                    </a:lnTo>
                    <a:lnTo>
                      <a:pt x="4896" y="1"/>
                    </a:lnTo>
                    <a:close/>
                  </a:path>
                </a:pathLst>
              </a:custGeom>
              <a:solidFill>
                <a:srgbClr val="F6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4"/>
              <p:cNvSpPr/>
              <p:nvPr/>
            </p:nvSpPr>
            <p:spPr>
              <a:xfrm>
                <a:off x="1660350" y="1211575"/>
                <a:ext cx="1454725" cy="1438525"/>
              </a:xfrm>
              <a:custGeom>
                <a:avLst/>
                <a:gdLst/>
                <a:ahLst/>
                <a:cxnLst/>
                <a:rect l="l" t="t" r="r" b="b"/>
                <a:pathLst>
                  <a:path w="58189" h="57541" extrusionOk="0">
                    <a:moveTo>
                      <a:pt x="58189" y="1"/>
                    </a:moveTo>
                    <a:lnTo>
                      <a:pt x="0" y="35759"/>
                    </a:lnTo>
                    <a:lnTo>
                      <a:pt x="0" y="57541"/>
                    </a:lnTo>
                    <a:lnTo>
                      <a:pt x="58189" y="57541"/>
                    </a:lnTo>
                    <a:lnTo>
                      <a:pt x="581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4"/>
              <p:cNvSpPr/>
              <p:nvPr/>
            </p:nvSpPr>
            <p:spPr>
              <a:xfrm>
                <a:off x="1841850" y="2111825"/>
                <a:ext cx="392875" cy="472375"/>
              </a:xfrm>
              <a:custGeom>
                <a:avLst/>
                <a:gdLst/>
                <a:ahLst/>
                <a:cxnLst/>
                <a:rect l="l" t="t" r="r" b="b"/>
                <a:pathLst>
                  <a:path w="15715" h="18895" extrusionOk="0">
                    <a:moveTo>
                      <a:pt x="7010" y="0"/>
                    </a:moveTo>
                    <a:cubicBezTo>
                      <a:pt x="3160" y="0"/>
                      <a:pt x="1" y="3160"/>
                      <a:pt x="1" y="7010"/>
                    </a:cubicBezTo>
                    <a:lnTo>
                      <a:pt x="1" y="11864"/>
                    </a:lnTo>
                    <a:cubicBezTo>
                      <a:pt x="1" y="15735"/>
                      <a:pt x="3160" y="18894"/>
                      <a:pt x="7010" y="18894"/>
                    </a:cubicBezTo>
                    <a:lnTo>
                      <a:pt x="8705" y="18894"/>
                    </a:lnTo>
                    <a:cubicBezTo>
                      <a:pt x="12555" y="18894"/>
                      <a:pt x="15715" y="15735"/>
                      <a:pt x="15715" y="11864"/>
                    </a:cubicBezTo>
                    <a:lnTo>
                      <a:pt x="15715" y="7010"/>
                    </a:lnTo>
                    <a:cubicBezTo>
                      <a:pt x="15715" y="3160"/>
                      <a:pt x="12555" y="0"/>
                      <a:pt x="87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4"/>
              <p:cNvSpPr/>
              <p:nvPr/>
            </p:nvSpPr>
            <p:spPr>
              <a:xfrm>
                <a:off x="1825650" y="2374425"/>
                <a:ext cx="211350" cy="82650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3306" extrusionOk="0">
                    <a:moveTo>
                      <a:pt x="1360" y="0"/>
                    </a:moveTo>
                    <a:cubicBezTo>
                      <a:pt x="607" y="0"/>
                      <a:pt x="0" y="607"/>
                      <a:pt x="0" y="1360"/>
                    </a:cubicBezTo>
                    <a:lnTo>
                      <a:pt x="0" y="1946"/>
                    </a:lnTo>
                    <a:cubicBezTo>
                      <a:pt x="0" y="2699"/>
                      <a:pt x="607" y="3306"/>
                      <a:pt x="1360" y="3306"/>
                    </a:cubicBezTo>
                    <a:lnTo>
                      <a:pt x="7093" y="3306"/>
                    </a:lnTo>
                    <a:cubicBezTo>
                      <a:pt x="7847" y="3306"/>
                      <a:pt x="8453" y="2699"/>
                      <a:pt x="8453" y="1946"/>
                    </a:cubicBezTo>
                    <a:lnTo>
                      <a:pt x="8453" y="1360"/>
                    </a:lnTo>
                    <a:cubicBezTo>
                      <a:pt x="8453" y="607"/>
                      <a:pt x="7847" y="0"/>
                      <a:pt x="7093" y="0"/>
                    </a:cubicBezTo>
                    <a:close/>
                  </a:path>
                </a:pathLst>
              </a:custGeom>
              <a:solidFill>
                <a:schemeClr val="accent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4"/>
              <p:cNvSpPr/>
              <p:nvPr/>
            </p:nvSpPr>
            <p:spPr>
              <a:xfrm>
                <a:off x="2036975" y="2374425"/>
                <a:ext cx="211350" cy="82650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3306" extrusionOk="0">
                    <a:moveTo>
                      <a:pt x="1360" y="0"/>
                    </a:moveTo>
                    <a:cubicBezTo>
                      <a:pt x="607" y="0"/>
                      <a:pt x="0" y="607"/>
                      <a:pt x="0" y="1360"/>
                    </a:cubicBezTo>
                    <a:lnTo>
                      <a:pt x="0" y="1946"/>
                    </a:lnTo>
                    <a:cubicBezTo>
                      <a:pt x="0" y="2699"/>
                      <a:pt x="607" y="3306"/>
                      <a:pt x="1360" y="3306"/>
                    </a:cubicBezTo>
                    <a:lnTo>
                      <a:pt x="7094" y="3306"/>
                    </a:lnTo>
                    <a:cubicBezTo>
                      <a:pt x="7826" y="3306"/>
                      <a:pt x="8454" y="2699"/>
                      <a:pt x="8454" y="1946"/>
                    </a:cubicBezTo>
                    <a:lnTo>
                      <a:pt x="8454" y="1360"/>
                    </a:lnTo>
                    <a:cubicBezTo>
                      <a:pt x="8454" y="607"/>
                      <a:pt x="7847" y="0"/>
                      <a:pt x="7094" y="0"/>
                    </a:cubicBezTo>
                    <a:close/>
                  </a:path>
                </a:pathLst>
              </a:custGeom>
              <a:solidFill>
                <a:schemeClr val="accent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4"/>
              <p:cNvSpPr/>
              <p:nvPr/>
            </p:nvSpPr>
            <p:spPr>
              <a:xfrm>
                <a:off x="1798975" y="2453925"/>
                <a:ext cx="474975" cy="156425"/>
              </a:xfrm>
              <a:custGeom>
                <a:avLst/>
                <a:gdLst/>
                <a:ahLst/>
                <a:cxnLst/>
                <a:rect l="l" t="t" r="r" b="b"/>
                <a:pathLst>
                  <a:path w="18999" h="6257" extrusionOk="0">
                    <a:moveTo>
                      <a:pt x="2365" y="0"/>
                    </a:moveTo>
                    <a:cubicBezTo>
                      <a:pt x="1067" y="0"/>
                      <a:pt x="0" y="1047"/>
                      <a:pt x="0" y="2344"/>
                    </a:cubicBezTo>
                    <a:lnTo>
                      <a:pt x="0" y="3892"/>
                    </a:lnTo>
                    <a:cubicBezTo>
                      <a:pt x="0" y="5189"/>
                      <a:pt x="1067" y="6257"/>
                      <a:pt x="2365" y="6257"/>
                    </a:cubicBezTo>
                    <a:lnTo>
                      <a:pt x="16634" y="6257"/>
                    </a:lnTo>
                    <a:cubicBezTo>
                      <a:pt x="17932" y="6257"/>
                      <a:pt x="18999" y="5189"/>
                      <a:pt x="18999" y="3892"/>
                    </a:cubicBezTo>
                    <a:lnTo>
                      <a:pt x="18999" y="2344"/>
                    </a:lnTo>
                    <a:cubicBezTo>
                      <a:pt x="18999" y="1047"/>
                      <a:pt x="17932" y="0"/>
                      <a:pt x="166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4"/>
              <p:cNvSpPr/>
              <p:nvPr/>
            </p:nvSpPr>
            <p:spPr>
              <a:xfrm>
                <a:off x="1753975" y="2265600"/>
                <a:ext cx="130275" cy="344750"/>
              </a:xfrm>
              <a:custGeom>
                <a:avLst/>
                <a:gdLst/>
                <a:ahLst/>
                <a:cxnLst/>
                <a:rect l="l" t="t" r="r" b="b"/>
                <a:pathLst>
                  <a:path w="5211" h="13790" extrusionOk="0">
                    <a:moveTo>
                      <a:pt x="2595" y="1"/>
                    </a:moveTo>
                    <a:cubicBezTo>
                      <a:pt x="1152" y="1"/>
                      <a:pt x="1" y="1173"/>
                      <a:pt x="1" y="2595"/>
                    </a:cubicBezTo>
                    <a:cubicBezTo>
                      <a:pt x="1" y="3767"/>
                      <a:pt x="754" y="4751"/>
                      <a:pt x="1800" y="5064"/>
                    </a:cubicBezTo>
                    <a:lnTo>
                      <a:pt x="1800" y="11948"/>
                    </a:lnTo>
                    <a:cubicBezTo>
                      <a:pt x="1800" y="12953"/>
                      <a:pt x="2574" y="13790"/>
                      <a:pt x="3516" y="13790"/>
                    </a:cubicBezTo>
                    <a:cubicBezTo>
                      <a:pt x="4437" y="13790"/>
                      <a:pt x="5211" y="12953"/>
                      <a:pt x="5211" y="11948"/>
                    </a:cubicBezTo>
                    <a:lnTo>
                      <a:pt x="5211" y="2763"/>
                    </a:lnTo>
                    <a:cubicBezTo>
                      <a:pt x="5211" y="2616"/>
                      <a:pt x="5190" y="2491"/>
                      <a:pt x="5169" y="2365"/>
                    </a:cubicBezTo>
                    <a:cubicBezTo>
                      <a:pt x="5043" y="1047"/>
                      <a:pt x="3934" y="1"/>
                      <a:pt x="25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4"/>
              <p:cNvSpPr/>
              <p:nvPr/>
            </p:nvSpPr>
            <p:spPr>
              <a:xfrm>
                <a:off x="1786925" y="2299100"/>
                <a:ext cx="63325" cy="6277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511" extrusionOk="0">
                    <a:moveTo>
                      <a:pt x="1277" y="0"/>
                    </a:moveTo>
                    <a:cubicBezTo>
                      <a:pt x="566" y="0"/>
                      <a:pt x="1" y="565"/>
                      <a:pt x="1" y="1255"/>
                    </a:cubicBezTo>
                    <a:cubicBezTo>
                      <a:pt x="1" y="1946"/>
                      <a:pt x="566" y="2511"/>
                      <a:pt x="1277" y="2511"/>
                    </a:cubicBezTo>
                    <a:cubicBezTo>
                      <a:pt x="1968" y="2511"/>
                      <a:pt x="2533" y="1967"/>
                      <a:pt x="2533" y="1255"/>
                    </a:cubicBezTo>
                    <a:cubicBezTo>
                      <a:pt x="2533" y="565"/>
                      <a:pt x="1968" y="0"/>
                      <a:pt x="1277" y="0"/>
                    </a:cubicBezTo>
                    <a:close/>
                  </a:path>
                </a:pathLst>
              </a:custGeom>
              <a:solidFill>
                <a:schemeClr val="accent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4"/>
              <p:cNvSpPr/>
              <p:nvPr/>
            </p:nvSpPr>
            <p:spPr>
              <a:xfrm>
                <a:off x="2188675" y="2265600"/>
                <a:ext cx="129750" cy="344750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13790" extrusionOk="0">
                    <a:moveTo>
                      <a:pt x="2595" y="1"/>
                    </a:moveTo>
                    <a:cubicBezTo>
                      <a:pt x="1172" y="1"/>
                      <a:pt x="0" y="1173"/>
                      <a:pt x="0" y="2595"/>
                    </a:cubicBezTo>
                    <a:cubicBezTo>
                      <a:pt x="0" y="2637"/>
                      <a:pt x="0" y="2679"/>
                      <a:pt x="0" y="2700"/>
                    </a:cubicBezTo>
                    <a:cubicBezTo>
                      <a:pt x="0" y="2721"/>
                      <a:pt x="0" y="2742"/>
                      <a:pt x="0" y="2763"/>
                    </a:cubicBezTo>
                    <a:lnTo>
                      <a:pt x="0" y="11948"/>
                    </a:lnTo>
                    <a:cubicBezTo>
                      <a:pt x="0" y="12953"/>
                      <a:pt x="774" y="13790"/>
                      <a:pt x="1695" y="13790"/>
                    </a:cubicBezTo>
                    <a:cubicBezTo>
                      <a:pt x="2637" y="13790"/>
                      <a:pt x="3411" y="12953"/>
                      <a:pt x="3411" y="11948"/>
                    </a:cubicBezTo>
                    <a:lnTo>
                      <a:pt x="3411" y="5064"/>
                    </a:lnTo>
                    <a:cubicBezTo>
                      <a:pt x="4436" y="4730"/>
                      <a:pt x="5189" y="3746"/>
                      <a:pt x="5189" y="2595"/>
                    </a:cubicBezTo>
                    <a:cubicBezTo>
                      <a:pt x="5189" y="1173"/>
                      <a:pt x="4018" y="1"/>
                      <a:pt x="25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4"/>
              <p:cNvSpPr/>
              <p:nvPr/>
            </p:nvSpPr>
            <p:spPr>
              <a:xfrm>
                <a:off x="2222150" y="2299100"/>
                <a:ext cx="62800" cy="62775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2511" extrusionOk="0">
                    <a:moveTo>
                      <a:pt x="1256" y="0"/>
                    </a:moveTo>
                    <a:cubicBezTo>
                      <a:pt x="565" y="0"/>
                      <a:pt x="0" y="565"/>
                      <a:pt x="0" y="1255"/>
                    </a:cubicBezTo>
                    <a:cubicBezTo>
                      <a:pt x="0" y="1946"/>
                      <a:pt x="565" y="2511"/>
                      <a:pt x="1256" y="2511"/>
                    </a:cubicBezTo>
                    <a:cubicBezTo>
                      <a:pt x="1946" y="2511"/>
                      <a:pt x="2511" y="1967"/>
                      <a:pt x="2511" y="1255"/>
                    </a:cubicBezTo>
                    <a:cubicBezTo>
                      <a:pt x="2511" y="565"/>
                      <a:pt x="1946" y="0"/>
                      <a:pt x="1256" y="0"/>
                    </a:cubicBezTo>
                    <a:close/>
                  </a:path>
                </a:pathLst>
              </a:custGeom>
              <a:solidFill>
                <a:schemeClr val="accent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4"/>
              <p:cNvSpPr/>
              <p:nvPr/>
            </p:nvSpPr>
            <p:spPr>
              <a:xfrm>
                <a:off x="2409925" y="2192900"/>
                <a:ext cx="621475" cy="415875"/>
              </a:xfrm>
              <a:custGeom>
                <a:avLst/>
                <a:gdLst/>
                <a:ahLst/>
                <a:cxnLst/>
                <a:rect l="l" t="t" r="r" b="b"/>
                <a:pathLst>
                  <a:path w="24859" h="16635" extrusionOk="0">
                    <a:moveTo>
                      <a:pt x="2031" y="4018"/>
                    </a:moveTo>
                    <a:lnTo>
                      <a:pt x="2031" y="13329"/>
                    </a:lnTo>
                    <a:lnTo>
                      <a:pt x="1466" y="13329"/>
                    </a:lnTo>
                    <a:lnTo>
                      <a:pt x="1466" y="4018"/>
                    </a:lnTo>
                    <a:close/>
                    <a:moveTo>
                      <a:pt x="4269" y="4018"/>
                    </a:moveTo>
                    <a:lnTo>
                      <a:pt x="4269" y="13329"/>
                    </a:lnTo>
                    <a:lnTo>
                      <a:pt x="2826" y="13329"/>
                    </a:lnTo>
                    <a:lnTo>
                      <a:pt x="2826" y="4018"/>
                    </a:lnTo>
                    <a:close/>
                    <a:moveTo>
                      <a:pt x="6487" y="4018"/>
                    </a:moveTo>
                    <a:lnTo>
                      <a:pt x="6487" y="13329"/>
                    </a:lnTo>
                    <a:lnTo>
                      <a:pt x="5044" y="13329"/>
                    </a:lnTo>
                    <a:lnTo>
                      <a:pt x="5044" y="4018"/>
                    </a:lnTo>
                    <a:close/>
                    <a:moveTo>
                      <a:pt x="8705" y="4018"/>
                    </a:moveTo>
                    <a:lnTo>
                      <a:pt x="8705" y="13329"/>
                    </a:lnTo>
                    <a:lnTo>
                      <a:pt x="7282" y="13329"/>
                    </a:lnTo>
                    <a:lnTo>
                      <a:pt x="7282" y="4018"/>
                    </a:lnTo>
                    <a:close/>
                    <a:moveTo>
                      <a:pt x="10923" y="4018"/>
                    </a:moveTo>
                    <a:lnTo>
                      <a:pt x="10923" y="13329"/>
                    </a:lnTo>
                    <a:lnTo>
                      <a:pt x="9500" y="13329"/>
                    </a:lnTo>
                    <a:lnTo>
                      <a:pt x="9500" y="4018"/>
                    </a:lnTo>
                    <a:close/>
                    <a:moveTo>
                      <a:pt x="13141" y="4018"/>
                    </a:moveTo>
                    <a:lnTo>
                      <a:pt x="13141" y="13329"/>
                    </a:lnTo>
                    <a:lnTo>
                      <a:pt x="11718" y="13329"/>
                    </a:lnTo>
                    <a:lnTo>
                      <a:pt x="11718" y="4018"/>
                    </a:lnTo>
                    <a:close/>
                    <a:moveTo>
                      <a:pt x="15380" y="4018"/>
                    </a:moveTo>
                    <a:lnTo>
                      <a:pt x="15380" y="13329"/>
                    </a:lnTo>
                    <a:lnTo>
                      <a:pt x="13936" y="13329"/>
                    </a:lnTo>
                    <a:lnTo>
                      <a:pt x="13936" y="4018"/>
                    </a:lnTo>
                    <a:close/>
                    <a:moveTo>
                      <a:pt x="17598" y="4018"/>
                    </a:moveTo>
                    <a:lnTo>
                      <a:pt x="17598" y="13329"/>
                    </a:lnTo>
                    <a:lnTo>
                      <a:pt x="16154" y="13329"/>
                    </a:lnTo>
                    <a:lnTo>
                      <a:pt x="16154" y="4018"/>
                    </a:lnTo>
                    <a:close/>
                    <a:moveTo>
                      <a:pt x="19816" y="4018"/>
                    </a:moveTo>
                    <a:lnTo>
                      <a:pt x="19816" y="13329"/>
                    </a:lnTo>
                    <a:lnTo>
                      <a:pt x="18393" y="13329"/>
                    </a:lnTo>
                    <a:lnTo>
                      <a:pt x="18393" y="4018"/>
                    </a:lnTo>
                    <a:close/>
                    <a:moveTo>
                      <a:pt x="22034" y="4018"/>
                    </a:moveTo>
                    <a:lnTo>
                      <a:pt x="22034" y="13329"/>
                    </a:lnTo>
                    <a:lnTo>
                      <a:pt x="20611" y="13329"/>
                    </a:lnTo>
                    <a:lnTo>
                      <a:pt x="20611" y="4018"/>
                    </a:lnTo>
                    <a:close/>
                    <a:moveTo>
                      <a:pt x="23414" y="4018"/>
                    </a:moveTo>
                    <a:lnTo>
                      <a:pt x="23414" y="13329"/>
                    </a:lnTo>
                    <a:lnTo>
                      <a:pt x="22829" y="13329"/>
                    </a:lnTo>
                    <a:lnTo>
                      <a:pt x="22829" y="4018"/>
                    </a:lnTo>
                    <a:close/>
                    <a:moveTo>
                      <a:pt x="733" y="1"/>
                    </a:moveTo>
                    <a:cubicBezTo>
                      <a:pt x="357" y="1"/>
                      <a:pt x="64" y="314"/>
                      <a:pt x="64" y="670"/>
                    </a:cubicBezTo>
                    <a:cubicBezTo>
                      <a:pt x="64" y="900"/>
                      <a:pt x="168" y="1089"/>
                      <a:pt x="315" y="1214"/>
                    </a:cubicBezTo>
                    <a:cubicBezTo>
                      <a:pt x="126" y="1319"/>
                      <a:pt x="1" y="1528"/>
                      <a:pt x="1" y="1758"/>
                    </a:cubicBezTo>
                    <a:lnTo>
                      <a:pt x="1" y="16028"/>
                    </a:lnTo>
                    <a:cubicBezTo>
                      <a:pt x="1" y="16363"/>
                      <a:pt x="294" y="16635"/>
                      <a:pt x="629" y="16635"/>
                    </a:cubicBezTo>
                    <a:lnTo>
                      <a:pt x="838" y="16635"/>
                    </a:lnTo>
                    <a:cubicBezTo>
                      <a:pt x="1173" y="16635"/>
                      <a:pt x="1466" y="16363"/>
                      <a:pt x="1466" y="16028"/>
                    </a:cubicBezTo>
                    <a:lnTo>
                      <a:pt x="1466" y="15233"/>
                    </a:lnTo>
                    <a:lnTo>
                      <a:pt x="23414" y="15233"/>
                    </a:lnTo>
                    <a:lnTo>
                      <a:pt x="23414" y="16028"/>
                    </a:lnTo>
                    <a:cubicBezTo>
                      <a:pt x="23414" y="16363"/>
                      <a:pt x="23686" y="16635"/>
                      <a:pt x="24042" y="16635"/>
                    </a:cubicBezTo>
                    <a:lnTo>
                      <a:pt x="24230" y="16635"/>
                    </a:lnTo>
                    <a:cubicBezTo>
                      <a:pt x="24586" y="16635"/>
                      <a:pt x="24858" y="16363"/>
                      <a:pt x="24858" y="16028"/>
                    </a:cubicBezTo>
                    <a:lnTo>
                      <a:pt x="24858" y="1758"/>
                    </a:lnTo>
                    <a:cubicBezTo>
                      <a:pt x="24858" y="1528"/>
                      <a:pt x="24733" y="1319"/>
                      <a:pt x="24544" y="1214"/>
                    </a:cubicBezTo>
                    <a:cubicBezTo>
                      <a:pt x="24691" y="1089"/>
                      <a:pt x="24795" y="900"/>
                      <a:pt x="24795" y="670"/>
                    </a:cubicBezTo>
                    <a:cubicBezTo>
                      <a:pt x="24795" y="314"/>
                      <a:pt x="24503" y="1"/>
                      <a:pt x="24126" y="1"/>
                    </a:cubicBezTo>
                    <a:cubicBezTo>
                      <a:pt x="23770" y="1"/>
                      <a:pt x="23456" y="314"/>
                      <a:pt x="23456" y="670"/>
                    </a:cubicBezTo>
                    <a:cubicBezTo>
                      <a:pt x="23456" y="900"/>
                      <a:pt x="23561" y="1089"/>
                      <a:pt x="23728" y="1214"/>
                    </a:cubicBezTo>
                    <a:cubicBezTo>
                      <a:pt x="23540" y="1319"/>
                      <a:pt x="23414" y="1528"/>
                      <a:pt x="23414" y="1758"/>
                    </a:cubicBezTo>
                    <a:lnTo>
                      <a:pt x="23414" y="3244"/>
                    </a:lnTo>
                    <a:lnTo>
                      <a:pt x="1445" y="3244"/>
                    </a:lnTo>
                    <a:lnTo>
                      <a:pt x="1445" y="1758"/>
                    </a:lnTo>
                    <a:cubicBezTo>
                      <a:pt x="1445" y="1528"/>
                      <a:pt x="1319" y="1319"/>
                      <a:pt x="1131" y="1214"/>
                    </a:cubicBezTo>
                    <a:cubicBezTo>
                      <a:pt x="1298" y="1089"/>
                      <a:pt x="1403" y="900"/>
                      <a:pt x="1403" y="670"/>
                    </a:cubicBezTo>
                    <a:cubicBezTo>
                      <a:pt x="1403" y="314"/>
                      <a:pt x="1089" y="1"/>
                      <a:pt x="7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4"/>
              <p:cNvSpPr/>
              <p:nvPr/>
            </p:nvSpPr>
            <p:spPr>
              <a:xfrm>
                <a:off x="2867900" y="1952250"/>
                <a:ext cx="147800" cy="259250"/>
              </a:xfrm>
              <a:custGeom>
                <a:avLst/>
                <a:gdLst/>
                <a:ahLst/>
                <a:cxnLst/>
                <a:rect l="l" t="t" r="r" b="b"/>
                <a:pathLst>
                  <a:path w="5912" h="10370" extrusionOk="0">
                    <a:moveTo>
                      <a:pt x="3032" y="1"/>
                    </a:moveTo>
                    <a:cubicBezTo>
                      <a:pt x="3009" y="1"/>
                      <a:pt x="2985" y="1"/>
                      <a:pt x="2961" y="2"/>
                    </a:cubicBezTo>
                    <a:cubicBezTo>
                      <a:pt x="1329" y="23"/>
                      <a:pt x="32" y="1320"/>
                      <a:pt x="11" y="2952"/>
                    </a:cubicBezTo>
                    <a:cubicBezTo>
                      <a:pt x="1" y="3015"/>
                      <a:pt x="42" y="3046"/>
                      <a:pt x="87" y="3046"/>
                    </a:cubicBezTo>
                    <a:cubicBezTo>
                      <a:pt x="131" y="3046"/>
                      <a:pt x="178" y="3015"/>
                      <a:pt x="178" y="2952"/>
                    </a:cubicBezTo>
                    <a:cubicBezTo>
                      <a:pt x="220" y="1478"/>
                      <a:pt x="1415" y="169"/>
                      <a:pt x="2925" y="169"/>
                    </a:cubicBezTo>
                    <a:cubicBezTo>
                      <a:pt x="2937" y="169"/>
                      <a:pt x="2949" y="169"/>
                      <a:pt x="2961" y="169"/>
                    </a:cubicBezTo>
                    <a:cubicBezTo>
                      <a:pt x="4489" y="211"/>
                      <a:pt x="5702" y="1424"/>
                      <a:pt x="5744" y="2952"/>
                    </a:cubicBezTo>
                    <a:lnTo>
                      <a:pt x="5744" y="2973"/>
                    </a:lnTo>
                    <a:lnTo>
                      <a:pt x="5744" y="10275"/>
                    </a:lnTo>
                    <a:cubicBezTo>
                      <a:pt x="5744" y="10338"/>
                      <a:pt x="5786" y="10369"/>
                      <a:pt x="5828" y="10369"/>
                    </a:cubicBezTo>
                    <a:cubicBezTo>
                      <a:pt x="5870" y="10369"/>
                      <a:pt x="5911" y="10338"/>
                      <a:pt x="5911" y="10275"/>
                    </a:cubicBezTo>
                    <a:lnTo>
                      <a:pt x="5911" y="2973"/>
                    </a:lnTo>
                    <a:lnTo>
                      <a:pt x="5911" y="2952"/>
                    </a:lnTo>
                    <a:cubicBezTo>
                      <a:pt x="5891" y="1385"/>
                      <a:pt x="4631" y="1"/>
                      <a:pt x="3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4"/>
              <p:cNvSpPr/>
              <p:nvPr/>
            </p:nvSpPr>
            <p:spPr>
              <a:xfrm>
                <a:off x="2783100" y="2023950"/>
                <a:ext cx="173275" cy="60350"/>
              </a:xfrm>
              <a:custGeom>
                <a:avLst/>
                <a:gdLst/>
                <a:ahLst/>
                <a:cxnLst/>
                <a:rect l="l" t="t" r="r" b="b"/>
                <a:pathLst>
                  <a:path w="6931" h="2414" extrusionOk="0">
                    <a:moveTo>
                      <a:pt x="3466" y="0"/>
                    </a:moveTo>
                    <a:cubicBezTo>
                      <a:pt x="2043" y="0"/>
                      <a:pt x="244" y="670"/>
                      <a:pt x="13" y="2302"/>
                    </a:cubicBezTo>
                    <a:cubicBezTo>
                      <a:pt x="1" y="2365"/>
                      <a:pt x="65" y="2413"/>
                      <a:pt x="122" y="2413"/>
                    </a:cubicBezTo>
                    <a:cubicBezTo>
                      <a:pt x="159" y="2413"/>
                      <a:pt x="193" y="2393"/>
                      <a:pt x="202" y="2344"/>
                    </a:cubicBezTo>
                    <a:cubicBezTo>
                      <a:pt x="411" y="837"/>
                      <a:pt x="2043" y="230"/>
                      <a:pt x="3382" y="189"/>
                    </a:cubicBezTo>
                    <a:lnTo>
                      <a:pt x="3382" y="2323"/>
                    </a:lnTo>
                    <a:cubicBezTo>
                      <a:pt x="3382" y="2386"/>
                      <a:pt x="3424" y="2406"/>
                      <a:pt x="3466" y="2406"/>
                    </a:cubicBezTo>
                    <a:cubicBezTo>
                      <a:pt x="3529" y="2406"/>
                      <a:pt x="3570" y="2386"/>
                      <a:pt x="3570" y="2323"/>
                    </a:cubicBezTo>
                    <a:lnTo>
                      <a:pt x="3570" y="189"/>
                    </a:lnTo>
                    <a:cubicBezTo>
                      <a:pt x="4889" y="230"/>
                      <a:pt x="6542" y="837"/>
                      <a:pt x="6751" y="2344"/>
                    </a:cubicBezTo>
                    <a:cubicBezTo>
                      <a:pt x="6751" y="2393"/>
                      <a:pt x="6780" y="2413"/>
                      <a:pt x="6814" y="2413"/>
                    </a:cubicBezTo>
                    <a:cubicBezTo>
                      <a:pt x="6867" y="2413"/>
                      <a:pt x="6931" y="2365"/>
                      <a:pt x="6918" y="2302"/>
                    </a:cubicBezTo>
                    <a:cubicBezTo>
                      <a:pt x="6688" y="670"/>
                      <a:pt x="4889" y="0"/>
                      <a:pt x="34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4"/>
              <p:cNvSpPr/>
              <p:nvPr/>
            </p:nvSpPr>
            <p:spPr>
              <a:xfrm>
                <a:off x="2838875" y="2079775"/>
                <a:ext cx="61750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214" extrusionOk="0">
                    <a:moveTo>
                      <a:pt x="1243" y="1"/>
                    </a:moveTo>
                    <a:cubicBezTo>
                      <a:pt x="1167" y="1"/>
                      <a:pt x="1088" y="58"/>
                      <a:pt x="1026" y="173"/>
                    </a:cubicBezTo>
                    <a:cubicBezTo>
                      <a:pt x="900" y="425"/>
                      <a:pt x="586" y="655"/>
                      <a:pt x="335" y="676"/>
                    </a:cubicBezTo>
                    <a:cubicBezTo>
                      <a:pt x="63" y="717"/>
                      <a:pt x="0" y="906"/>
                      <a:pt x="189" y="1094"/>
                    </a:cubicBezTo>
                    <a:cubicBezTo>
                      <a:pt x="377" y="1282"/>
                      <a:pt x="502" y="1659"/>
                      <a:pt x="461" y="1910"/>
                    </a:cubicBezTo>
                    <a:cubicBezTo>
                      <a:pt x="431" y="2105"/>
                      <a:pt x="497" y="2214"/>
                      <a:pt x="630" y="2214"/>
                    </a:cubicBezTo>
                    <a:cubicBezTo>
                      <a:pt x="682" y="2214"/>
                      <a:pt x="745" y="2197"/>
                      <a:pt x="816" y="2161"/>
                    </a:cubicBezTo>
                    <a:cubicBezTo>
                      <a:pt x="931" y="2098"/>
                      <a:pt x="1083" y="2067"/>
                      <a:pt x="1237" y="2067"/>
                    </a:cubicBezTo>
                    <a:cubicBezTo>
                      <a:pt x="1392" y="2067"/>
                      <a:pt x="1549" y="2098"/>
                      <a:pt x="1674" y="2161"/>
                    </a:cubicBezTo>
                    <a:cubicBezTo>
                      <a:pt x="1739" y="2197"/>
                      <a:pt x="1798" y="2214"/>
                      <a:pt x="1847" y="2214"/>
                    </a:cubicBezTo>
                    <a:cubicBezTo>
                      <a:pt x="1972" y="2214"/>
                      <a:pt x="2039" y="2105"/>
                      <a:pt x="2009" y="1910"/>
                    </a:cubicBezTo>
                    <a:cubicBezTo>
                      <a:pt x="1967" y="1659"/>
                      <a:pt x="2093" y="1282"/>
                      <a:pt x="2281" y="1094"/>
                    </a:cubicBezTo>
                    <a:cubicBezTo>
                      <a:pt x="2469" y="906"/>
                      <a:pt x="2407" y="717"/>
                      <a:pt x="2155" y="676"/>
                    </a:cubicBezTo>
                    <a:cubicBezTo>
                      <a:pt x="1883" y="655"/>
                      <a:pt x="1570" y="425"/>
                      <a:pt x="1444" y="173"/>
                    </a:cubicBezTo>
                    <a:cubicBezTo>
                      <a:pt x="1392" y="58"/>
                      <a:pt x="1319" y="1"/>
                      <a:pt x="1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4"/>
              <p:cNvSpPr/>
              <p:nvPr/>
            </p:nvSpPr>
            <p:spPr>
              <a:xfrm>
                <a:off x="2930925" y="2078875"/>
                <a:ext cx="4292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281" extrusionOk="0">
                    <a:moveTo>
                      <a:pt x="566" y="0"/>
                    </a:moveTo>
                    <a:cubicBezTo>
                      <a:pt x="419" y="0"/>
                      <a:pt x="294" y="21"/>
                      <a:pt x="168" y="63"/>
                    </a:cubicBezTo>
                    <a:cubicBezTo>
                      <a:pt x="43" y="105"/>
                      <a:pt x="1" y="272"/>
                      <a:pt x="147" y="356"/>
                    </a:cubicBezTo>
                    <a:cubicBezTo>
                      <a:pt x="440" y="502"/>
                      <a:pt x="650" y="795"/>
                      <a:pt x="650" y="1151"/>
                    </a:cubicBezTo>
                    <a:cubicBezTo>
                      <a:pt x="650" y="1507"/>
                      <a:pt x="440" y="1800"/>
                      <a:pt x="126" y="1946"/>
                    </a:cubicBezTo>
                    <a:cubicBezTo>
                      <a:pt x="43" y="1988"/>
                      <a:pt x="64" y="2176"/>
                      <a:pt x="189" y="2218"/>
                    </a:cubicBezTo>
                    <a:cubicBezTo>
                      <a:pt x="294" y="2260"/>
                      <a:pt x="419" y="2281"/>
                      <a:pt x="566" y="2281"/>
                    </a:cubicBezTo>
                    <a:cubicBezTo>
                      <a:pt x="1194" y="2281"/>
                      <a:pt x="1717" y="1779"/>
                      <a:pt x="1717" y="1151"/>
                    </a:cubicBezTo>
                    <a:cubicBezTo>
                      <a:pt x="1717" y="502"/>
                      <a:pt x="1194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4"/>
              <p:cNvSpPr/>
              <p:nvPr/>
            </p:nvSpPr>
            <p:spPr>
              <a:xfrm>
                <a:off x="2752550" y="2076525"/>
                <a:ext cx="65950" cy="61825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2473" extrusionOk="0">
                    <a:moveTo>
                      <a:pt x="931" y="1"/>
                    </a:moveTo>
                    <a:cubicBezTo>
                      <a:pt x="901" y="1"/>
                      <a:pt x="880" y="33"/>
                      <a:pt x="880" y="94"/>
                    </a:cubicBezTo>
                    <a:lnTo>
                      <a:pt x="838" y="366"/>
                    </a:lnTo>
                    <a:cubicBezTo>
                      <a:pt x="820" y="457"/>
                      <a:pt x="754" y="517"/>
                      <a:pt x="682" y="517"/>
                    </a:cubicBezTo>
                    <a:cubicBezTo>
                      <a:pt x="671" y="517"/>
                      <a:pt x="660" y="515"/>
                      <a:pt x="650" y="513"/>
                    </a:cubicBezTo>
                    <a:lnTo>
                      <a:pt x="378" y="450"/>
                    </a:lnTo>
                    <a:cubicBezTo>
                      <a:pt x="273" y="450"/>
                      <a:pt x="231" y="492"/>
                      <a:pt x="294" y="575"/>
                    </a:cubicBezTo>
                    <a:lnTo>
                      <a:pt x="419" y="827"/>
                    </a:lnTo>
                    <a:cubicBezTo>
                      <a:pt x="461" y="910"/>
                      <a:pt x="440" y="1015"/>
                      <a:pt x="336" y="1057"/>
                    </a:cubicBezTo>
                    <a:lnTo>
                      <a:pt x="85" y="1161"/>
                    </a:lnTo>
                    <a:cubicBezTo>
                      <a:pt x="1" y="1203"/>
                      <a:pt x="1" y="1266"/>
                      <a:pt x="85" y="1308"/>
                    </a:cubicBezTo>
                    <a:lnTo>
                      <a:pt x="336" y="1433"/>
                    </a:lnTo>
                    <a:cubicBezTo>
                      <a:pt x="440" y="1475"/>
                      <a:pt x="461" y="1580"/>
                      <a:pt x="419" y="1663"/>
                    </a:cubicBezTo>
                    <a:lnTo>
                      <a:pt x="294" y="1894"/>
                    </a:lnTo>
                    <a:cubicBezTo>
                      <a:pt x="239" y="1966"/>
                      <a:pt x="264" y="2023"/>
                      <a:pt x="340" y="2023"/>
                    </a:cubicBezTo>
                    <a:cubicBezTo>
                      <a:pt x="351" y="2023"/>
                      <a:pt x="364" y="2022"/>
                      <a:pt x="378" y="2019"/>
                    </a:cubicBezTo>
                    <a:lnTo>
                      <a:pt x="650" y="1977"/>
                    </a:lnTo>
                    <a:cubicBezTo>
                      <a:pt x="661" y="1975"/>
                      <a:pt x="672" y="1973"/>
                      <a:pt x="682" y="1973"/>
                    </a:cubicBezTo>
                    <a:cubicBezTo>
                      <a:pt x="754" y="1973"/>
                      <a:pt x="820" y="2030"/>
                      <a:pt x="838" y="2103"/>
                    </a:cubicBezTo>
                    <a:lnTo>
                      <a:pt x="880" y="2375"/>
                    </a:lnTo>
                    <a:cubicBezTo>
                      <a:pt x="880" y="2440"/>
                      <a:pt x="904" y="2473"/>
                      <a:pt x="938" y="2473"/>
                    </a:cubicBezTo>
                    <a:cubicBezTo>
                      <a:pt x="958" y="2473"/>
                      <a:pt x="982" y="2461"/>
                      <a:pt x="1005" y="2438"/>
                    </a:cubicBezTo>
                    <a:lnTo>
                      <a:pt x="1194" y="2228"/>
                    </a:lnTo>
                    <a:cubicBezTo>
                      <a:pt x="1225" y="2197"/>
                      <a:pt x="1272" y="2181"/>
                      <a:pt x="1319" y="2181"/>
                    </a:cubicBezTo>
                    <a:cubicBezTo>
                      <a:pt x="1366" y="2181"/>
                      <a:pt x="1413" y="2197"/>
                      <a:pt x="1445" y="2228"/>
                    </a:cubicBezTo>
                    <a:lnTo>
                      <a:pt x="1633" y="2438"/>
                    </a:lnTo>
                    <a:cubicBezTo>
                      <a:pt x="1656" y="2461"/>
                      <a:pt x="1680" y="2473"/>
                      <a:pt x="1701" y="2473"/>
                    </a:cubicBezTo>
                    <a:cubicBezTo>
                      <a:pt x="1737" y="2473"/>
                      <a:pt x="1766" y="2440"/>
                      <a:pt x="1779" y="2375"/>
                    </a:cubicBezTo>
                    <a:lnTo>
                      <a:pt x="1800" y="2103"/>
                    </a:lnTo>
                    <a:cubicBezTo>
                      <a:pt x="1819" y="2030"/>
                      <a:pt x="1884" y="1973"/>
                      <a:pt x="1956" y="1973"/>
                    </a:cubicBezTo>
                    <a:cubicBezTo>
                      <a:pt x="1967" y="1973"/>
                      <a:pt x="1978" y="1975"/>
                      <a:pt x="1989" y="1977"/>
                    </a:cubicBezTo>
                    <a:lnTo>
                      <a:pt x="2261" y="2019"/>
                    </a:lnTo>
                    <a:cubicBezTo>
                      <a:pt x="2274" y="2022"/>
                      <a:pt x="2287" y="2023"/>
                      <a:pt x="2299" y="2023"/>
                    </a:cubicBezTo>
                    <a:cubicBezTo>
                      <a:pt x="2375" y="2023"/>
                      <a:pt x="2402" y="1966"/>
                      <a:pt x="2365" y="1894"/>
                    </a:cubicBezTo>
                    <a:lnTo>
                      <a:pt x="2219" y="1663"/>
                    </a:lnTo>
                    <a:cubicBezTo>
                      <a:pt x="2177" y="1580"/>
                      <a:pt x="2219" y="1475"/>
                      <a:pt x="2303" y="1433"/>
                    </a:cubicBezTo>
                    <a:lnTo>
                      <a:pt x="2554" y="1308"/>
                    </a:lnTo>
                    <a:cubicBezTo>
                      <a:pt x="2637" y="1266"/>
                      <a:pt x="2637" y="1203"/>
                      <a:pt x="2554" y="1161"/>
                    </a:cubicBezTo>
                    <a:lnTo>
                      <a:pt x="2303" y="1057"/>
                    </a:lnTo>
                    <a:cubicBezTo>
                      <a:pt x="2198" y="1015"/>
                      <a:pt x="2177" y="910"/>
                      <a:pt x="2219" y="827"/>
                    </a:cubicBezTo>
                    <a:lnTo>
                      <a:pt x="2365" y="575"/>
                    </a:lnTo>
                    <a:cubicBezTo>
                      <a:pt x="2407" y="492"/>
                      <a:pt x="2365" y="450"/>
                      <a:pt x="2261" y="450"/>
                    </a:cubicBezTo>
                    <a:lnTo>
                      <a:pt x="1989" y="513"/>
                    </a:lnTo>
                    <a:cubicBezTo>
                      <a:pt x="1978" y="515"/>
                      <a:pt x="1967" y="517"/>
                      <a:pt x="1956" y="517"/>
                    </a:cubicBezTo>
                    <a:cubicBezTo>
                      <a:pt x="1884" y="517"/>
                      <a:pt x="1819" y="457"/>
                      <a:pt x="1800" y="366"/>
                    </a:cubicBezTo>
                    <a:lnTo>
                      <a:pt x="1779" y="94"/>
                    </a:lnTo>
                    <a:cubicBezTo>
                      <a:pt x="1767" y="33"/>
                      <a:pt x="1741" y="1"/>
                      <a:pt x="1709" y="1"/>
                    </a:cubicBezTo>
                    <a:cubicBezTo>
                      <a:pt x="1685" y="1"/>
                      <a:pt x="1659" y="17"/>
                      <a:pt x="1633" y="52"/>
                    </a:cubicBezTo>
                    <a:lnTo>
                      <a:pt x="1445" y="241"/>
                    </a:lnTo>
                    <a:cubicBezTo>
                      <a:pt x="1413" y="283"/>
                      <a:pt x="1371" y="303"/>
                      <a:pt x="1327" y="303"/>
                    </a:cubicBezTo>
                    <a:cubicBezTo>
                      <a:pt x="1282" y="303"/>
                      <a:pt x="1235" y="283"/>
                      <a:pt x="1194" y="241"/>
                    </a:cubicBezTo>
                    <a:lnTo>
                      <a:pt x="1005" y="52"/>
                    </a:lnTo>
                    <a:cubicBezTo>
                      <a:pt x="979" y="17"/>
                      <a:pt x="953" y="1"/>
                      <a:pt x="9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4"/>
              <p:cNvSpPr/>
              <p:nvPr/>
            </p:nvSpPr>
            <p:spPr>
              <a:xfrm>
                <a:off x="2481600" y="1784375"/>
                <a:ext cx="491200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19648" h="2721" extrusionOk="0">
                    <a:moveTo>
                      <a:pt x="0" y="0"/>
                    </a:moveTo>
                    <a:lnTo>
                      <a:pt x="0" y="2720"/>
                    </a:lnTo>
                    <a:lnTo>
                      <a:pt x="19648" y="2720"/>
                    </a:lnTo>
                    <a:lnTo>
                      <a:pt x="196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4"/>
              <p:cNvSpPr/>
              <p:nvPr/>
            </p:nvSpPr>
            <p:spPr>
              <a:xfrm>
                <a:off x="2453350" y="1757175"/>
                <a:ext cx="547175" cy="27225"/>
              </a:xfrm>
              <a:custGeom>
                <a:avLst/>
                <a:gdLst/>
                <a:ahLst/>
                <a:cxnLst/>
                <a:rect l="l" t="t" r="r" b="b"/>
                <a:pathLst>
                  <a:path w="21887" h="1089" extrusionOk="0">
                    <a:moveTo>
                      <a:pt x="1" y="0"/>
                    </a:moveTo>
                    <a:lnTo>
                      <a:pt x="1" y="1088"/>
                    </a:lnTo>
                    <a:lnTo>
                      <a:pt x="21887" y="1088"/>
                    </a:lnTo>
                    <a:lnTo>
                      <a:pt x="218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4"/>
              <p:cNvSpPr/>
              <p:nvPr/>
            </p:nvSpPr>
            <p:spPr>
              <a:xfrm>
                <a:off x="2453350" y="1715325"/>
                <a:ext cx="28275" cy="1119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4478" extrusionOk="0">
                    <a:moveTo>
                      <a:pt x="1" y="0"/>
                    </a:moveTo>
                    <a:lnTo>
                      <a:pt x="1" y="4478"/>
                    </a:lnTo>
                    <a:lnTo>
                      <a:pt x="1130" y="4478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4"/>
              <p:cNvSpPr/>
              <p:nvPr/>
            </p:nvSpPr>
            <p:spPr>
              <a:xfrm>
                <a:off x="2972775" y="1715325"/>
                <a:ext cx="28800" cy="111950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4478" extrusionOk="0">
                    <a:moveTo>
                      <a:pt x="1" y="0"/>
                    </a:moveTo>
                    <a:lnTo>
                      <a:pt x="1" y="4478"/>
                    </a:lnTo>
                    <a:lnTo>
                      <a:pt x="1152" y="4478"/>
                    </a:lnTo>
                    <a:lnTo>
                      <a:pt x="11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4"/>
              <p:cNvSpPr/>
              <p:nvPr/>
            </p:nvSpPr>
            <p:spPr>
              <a:xfrm>
                <a:off x="2546975" y="1808425"/>
                <a:ext cx="20425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19" y="1"/>
                    </a:moveTo>
                    <a:cubicBezTo>
                      <a:pt x="189" y="1"/>
                      <a:pt x="1" y="189"/>
                      <a:pt x="1" y="419"/>
                    </a:cubicBezTo>
                    <a:cubicBezTo>
                      <a:pt x="1" y="628"/>
                      <a:pt x="189" y="817"/>
                      <a:pt x="419" y="817"/>
                    </a:cubicBezTo>
                    <a:cubicBezTo>
                      <a:pt x="629" y="817"/>
                      <a:pt x="817" y="628"/>
                      <a:pt x="817" y="419"/>
                    </a:cubicBezTo>
                    <a:cubicBezTo>
                      <a:pt x="817" y="189"/>
                      <a:pt x="629" y="1"/>
                      <a:pt x="4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4"/>
              <p:cNvSpPr/>
              <p:nvPr/>
            </p:nvSpPr>
            <p:spPr>
              <a:xfrm>
                <a:off x="2660500" y="1808425"/>
                <a:ext cx="20425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398" y="1"/>
                    </a:moveTo>
                    <a:cubicBezTo>
                      <a:pt x="189" y="1"/>
                      <a:pt x="0" y="189"/>
                      <a:pt x="0" y="419"/>
                    </a:cubicBezTo>
                    <a:cubicBezTo>
                      <a:pt x="0" y="628"/>
                      <a:pt x="189" y="817"/>
                      <a:pt x="398" y="817"/>
                    </a:cubicBezTo>
                    <a:cubicBezTo>
                      <a:pt x="628" y="817"/>
                      <a:pt x="816" y="628"/>
                      <a:pt x="816" y="419"/>
                    </a:cubicBezTo>
                    <a:cubicBezTo>
                      <a:pt x="816" y="189"/>
                      <a:pt x="628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4"/>
              <p:cNvSpPr/>
              <p:nvPr/>
            </p:nvSpPr>
            <p:spPr>
              <a:xfrm>
                <a:off x="2774000" y="1808425"/>
                <a:ext cx="20425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398" y="1"/>
                    </a:moveTo>
                    <a:cubicBezTo>
                      <a:pt x="168" y="1"/>
                      <a:pt x="1" y="189"/>
                      <a:pt x="1" y="419"/>
                    </a:cubicBezTo>
                    <a:cubicBezTo>
                      <a:pt x="1" y="628"/>
                      <a:pt x="168" y="817"/>
                      <a:pt x="398" y="817"/>
                    </a:cubicBezTo>
                    <a:cubicBezTo>
                      <a:pt x="628" y="817"/>
                      <a:pt x="817" y="628"/>
                      <a:pt x="817" y="419"/>
                    </a:cubicBezTo>
                    <a:cubicBezTo>
                      <a:pt x="817" y="189"/>
                      <a:pt x="628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4"/>
              <p:cNvSpPr/>
              <p:nvPr/>
            </p:nvSpPr>
            <p:spPr>
              <a:xfrm>
                <a:off x="2887000" y="1808425"/>
                <a:ext cx="20425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19" y="1"/>
                    </a:moveTo>
                    <a:cubicBezTo>
                      <a:pt x="189" y="1"/>
                      <a:pt x="0" y="189"/>
                      <a:pt x="0" y="419"/>
                    </a:cubicBezTo>
                    <a:cubicBezTo>
                      <a:pt x="0" y="628"/>
                      <a:pt x="189" y="817"/>
                      <a:pt x="419" y="817"/>
                    </a:cubicBezTo>
                    <a:cubicBezTo>
                      <a:pt x="649" y="817"/>
                      <a:pt x="816" y="628"/>
                      <a:pt x="816" y="419"/>
                    </a:cubicBezTo>
                    <a:cubicBezTo>
                      <a:pt x="816" y="189"/>
                      <a:pt x="649" y="1"/>
                      <a:pt x="4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4"/>
              <p:cNvSpPr/>
              <p:nvPr/>
            </p:nvSpPr>
            <p:spPr>
              <a:xfrm>
                <a:off x="2760400" y="1717400"/>
                <a:ext cx="161150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6446" h="1592" extrusionOk="0">
                    <a:moveTo>
                      <a:pt x="900" y="1"/>
                    </a:moveTo>
                    <a:cubicBezTo>
                      <a:pt x="398" y="1"/>
                      <a:pt x="1" y="357"/>
                      <a:pt x="1" y="796"/>
                    </a:cubicBezTo>
                    <a:cubicBezTo>
                      <a:pt x="1" y="1235"/>
                      <a:pt x="398" y="1591"/>
                      <a:pt x="900" y="1591"/>
                    </a:cubicBezTo>
                    <a:lnTo>
                      <a:pt x="5525" y="1591"/>
                    </a:lnTo>
                    <a:cubicBezTo>
                      <a:pt x="6027" y="1591"/>
                      <a:pt x="6445" y="1235"/>
                      <a:pt x="6445" y="796"/>
                    </a:cubicBezTo>
                    <a:cubicBezTo>
                      <a:pt x="6445" y="357"/>
                      <a:pt x="6027" y="1"/>
                      <a:pt x="55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4"/>
              <p:cNvSpPr/>
              <p:nvPr/>
            </p:nvSpPr>
            <p:spPr>
              <a:xfrm>
                <a:off x="2775575" y="1678175"/>
                <a:ext cx="1308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32" h="1612" extrusionOk="0">
                    <a:moveTo>
                      <a:pt x="921" y="1"/>
                    </a:moveTo>
                    <a:cubicBezTo>
                      <a:pt x="398" y="1"/>
                      <a:pt x="1" y="356"/>
                      <a:pt x="1" y="796"/>
                    </a:cubicBezTo>
                    <a:cubicBezTo>
                      <a:pt x="1" y="1235"/>
                      <a:pt x="419" y="1612"/>
                      <a:pt x="921" y="1612"/>
                    </a:cubicBezTo>
                    <a:lnTo>
                      <a:pt x="4311" y="1612"/>
                    </a:lnTo>
                    <a:cubicBezTo>
                      <a:pt x="4813" y="1612"/>
                      <a:pt x="5231" y="1235"/>
                      <a:pt x="5231" y="796"/>
                    </a:cubicBezTo>
                    <a:cubicBezTo>
                      <a:pt x="5231" y="356"/>
                      <a:pt x="4813" y="1"/>
                      <a:pt x="43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4"/>
              <p:cNvSpPr/>
              <p:nvPr/>
            </p:nvSpPr>
            <p:spPr>
              <a:xfrm>
                <a:off x="2792325" y="1638950"/>
                <a:ext cx="97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1612" extrusionOk="0">
                    <a:moveTo>
                      <a:pt x="900" y="0"/>
                    </a:moveTo>
                    <a:cubicBezTo>
                      <a:pt x="398" y="0"/>
                      <a:pt x="0" y="356"/>
                      <a:pt x="0" y="796"/>
                    </a:cubicBezTo>
                    <a:cubicBezTo>
                      <a:pt x="0" y="1235"/>
                      <a:pt x="398" y="1612"/>
                      <a:pt x="900" y="1612"/>
                    </a:cubicBezTo>
                    <a:lnTo>
                      <a:pt x="2971" y="1612"/>
                    </a:lnTo>
                    <a:cubicBezTo>
                      <a:pt x="3473" y="1612"/>
                      <a:pt x="3892" y="1235"/>
                      <a:pt x="3892" y="796"/>
                    </a:cubicBezTo>
                    <a:cubicBezTo>
                      <a:pt x="3892" y="356"/>
                      <a:pt x="3473" y="0"/>
                      <a:pt x="29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4"/>
              <p:cNvSpPr/>
              <p:nvPr/>
            </p:nvSpPr>
            <p:spPr>
              <a:xfrm>
                <a:off x="2802775" y="1600775"/>
                <a:ext cx="758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1612" extrusionOk="0">
                    <a:moveTo>
                      <a:pt x="921" y="0"/>
                    </a:moveTo>
                    <a:cubicBezTo>
                      <a:pt x="419" y="0"/>
                      <a:pt x="1" y="356"/>
                      <a:pt x="1" y="816"/>
                    </a:cubicBezTo>
                    <a:cubicBezTo>
                      <a:pt x="1" y="1255"/>
                      <a:pt x="419" y="1611"/>
                      <a:pt x="921" y="1611"/>
                    </a:cubicBezTo>
                    <a:lnTo>
                      <a:pt x="2135" y="1611"/>
                    </a:lnTo>
                    <a:cubicBezTo>
                      <a:pt x="2637" y="1611"/>
                      <a:pt x="3035" y="1255"/>
                      <a:pt x="3035" y="816"/>
                    </a:cubicBezTo>
                    <a:cubicBezTo>
                      <a:pt x="3035" y="356"/>
                      <a:pt x="2637" y="0"/>
                      <a:pt x="2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4"/>
              <p:cNvSpPr/>
              <p:nvPr/>
            </p:nvSpPr>
            <p:spPr>
              <a:xfrm>
                <a:off x="2546475" y="1712700"/>
                <a:ext cx="161125" cy="43975"/>
              </a:xfrm>
              <a:custGeom>
                <a:avLst/>
                <a:gdLst/>
                <a:ahLst/>
                <a:cxnLst/>
                <a:rect l="l" t="t" r="r" b="b"/>
                <a:pathLst>
                  <a:path w="6445" h="1759" extrusionOk="0">
                    <a:moveTo>
                      <a:pt x="858" y="1"/>
                    </a:moveTo>
                    <a:cubicBezTo>
                      <a:pt x="398" y="1"/>
                      <a:pt x="0" y="398"/>
                      <a:pt x="0" y="859"/>
                    </a:cubicBezTo>
                    <a:lnTo>
                      <a:pt x="0" y="900"/>
                    </a:lnTo>
                    <a:cubicBezTo>
                      <a:pt x="0" y="1361"/>
                      <a:pt x="398" y="1758"/>
                      <a:pt x="858" y="1758"/>
                    </a:cubicBezTo>
                    <a:lnTo>
                      <a:pt x="5587" y="1758"/>
                    </a:lnTo>
                    <a:cubicBezTo>
                      <a:pt x="6047" y="1758"/>
                      <a:pt x="6444" y="1361"/>
                      <a:pt x="6444" y="900"/>
                    </a:cubicBezTo>
                    <a:lnTo>
                      <a:pt x="6444" y="859"/>
                    </a:lnTo>
                    <a:cubicBezTo>
                      <a:pt x="6444" y="398"/>
                      <a:pt x="6047" y="1"/>
                      <a:pt x="55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4"/>
              <p:cNvSpPr/>
              <p:nvPr/>
            </p:nvSpPr>
            <p:spPr>
              <a:xfrm>
                <a:off x="2540700" y="1678175"/>
                <a:ext cx="17317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1382" extrusionOk="0">
                    <a:moveTo>
                      <a:pt x="670" y="1"/>
                    </a:moveTo>
                    <a:cubicBezTo>
                      <a:pt x="294" y="1"/>
                      <a:pt x="1" y="315"/>
                      <a:pt x="1" y="670"/>
                    </a:cubicBezTo>
                    <a:lnTo>
                      <a:pt x="1" y="712"/>
                    </a:lnTo>
                    <a:cubicBezTo>
                      <a:pt x="1" y="1089"/>
                      <a:pt x="294" y="1382"/>
                      <a:pt x="670" y="1382"/>
                    </a:cubicBezTo>
                    <a:lnTo>
                      <a:pt x="6257" y="1382"/>
                    </a:lnTo>
                    <a:cubicBezTo>
                      <a:pt x="6634" y="1382"/>
                      <a:pt x="6927" y="1089"/>
                      <a:pt x="6927" y="712"/>
                    </a:cubicBezTo>
                    <a:lnTo>
                      <a:pt x="6927" y="670"/>
                    </a:lnTo>
                    <a:cubicBezTo>
                      <a:pt x="6927" y="294"/>
                      <a:pt x="6634" y="1"/>
                      <a:pt x="6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4"/>
              <p:cNvSpPr/>
              <p:nvPr/>
            </p:nvSpPr>
            <p:spPr>
              <a:xfrm>
                <a:off x="2547500" y="1641050"/>
                <a:ext cx="135525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5421" h="1486" extrusionOk="0">
                    <a:moveTo>
                      <a:pt x="712" y="0"/>
                    </a:moveTo>
                    <a:cubicBezTo>
                      <a:pt x="315" y="0"/>
                      <a:pt x="1" y="335"/>
                      <a:pt x="1" y="732"/>
                    </a:cubicBezTo>
                    <a:lnTo>
                      <a:pt x="1" y="753"/>
                    </a:lnTo>
                    <a:cubicBezTo>
                      <a:pt x="1" y="1151"/>
                      <a:pt x="315" y="1486"/>
                      <a:pt x="712" y="1486"/>
                    </a:cubicBezTo>
                    <a:lnTo>
                      <a:pt x="4709" y="1486"/>
                    </a:lnTo>
                    <a:cubicBezTo>
                      <a:pt x="5106" y="1486"/>
                      <a:pt x="5420" y="1151"/>
                      <a:pt x="5420" y="753"/>
                    </a:cubicBezTo>
                    <a:lnTo>
                      <a:pt x="5420" y="732"/>
                    </a:lnTo>
                    <a:cubicBezTo>
                      <a:pt x="5420" y="335"/>
                      <a:pt x="5106" y="0"/>
                      <a:pt x="4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4"/>
              <p:cNvSpPr/>
              <p:nvPr/>
            </p:nvSpPr>
            <p:spPr>
              <a:xfrm>
                <a:off x="2166175" y="3351025"/>
                <a:ext cx="13100" cy="748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2993" extrusionOk="0">
                    <a:moveTo>
                      <a:pt x="1" y="0"/>
                    </a:moveTo>
                    <a:lnTo>
                      <a:pt x="1" y="2993"/>
                    </a:lnTo>
                    <a:lnTo>
                      <a:pt x="524" y="2993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rgbClr val="19A5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4"/>
              <p:cNvSpPr/>
              <p:nvPr/>
            </p:nvSpPr>
            <p:spPr>
              <a:xfrm>
                <a:off x="2137925" y="3313875"/>
                <a:ext cx="69075" cy="4135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1654" extrusionOk="0">
                    <a:moveTo>
                      <a:pt x="1" y="1"/>
                    </a:moveTo>
                    <a:lnTo>
                      <a:pt x="1" y="1654"/>
                    </a:lnTo>
                    <a:lnTo>
                      <a:pt x="2763" y="1654"/>
                    </a:lnTo>
                    <a:lnTo>
                      <a:pt x="2763" y="1"/>
                    </a:lnTo>
                    <a:lnTo>
                      <a:pt x="2428" y="1"/>
                    </a:lnTo>
                    <a:lnTo>
                      <a:pt x="2428" y="1298"/>
                    </a:lnTo>
                    <a:lnTo>
                      <a:pt x="335" y="1298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rgbClr val="19A5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4"/>
              <p:cNvSpPr/>
              <p:nvPr/>
            </p:nvSpPr>
            <p:spPr>
              <a:xfrm>
                <a:off x="2155200" y="3319125"/>
                <a:ext cx="361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607" extrusionOk="0">
                    <a:moveTo>
                      <a:pt x="0" y="0"/>
                    </a:moveTo>
                    <a:lnTo>
                      <a:pt x="0" y="607"/>
                    </a:lnTo>
                    <a:lnTo>
                      <a:pt x="1444" y="60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4"/>
              <p:cNvSpPr/>
              <p:nvPr/>
            </p:nvSpPr>
            <p:spPr>
              <a:xfrm>
                <a:off x="2067825" y="3322250"/>
                <a:ext cx="68025" cy="54950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2198" extrusionOk="0">
                    <a:moveTo>
                      <a:pt x="2407" y="1"/>
                    </a:moveTo>
                    <a:cubicBezTo>
                      <a:pt x="2407" y="1"/>
                      <a:pt x="1" y="105"/>
                      <a:pt x="357" y="2198"/>
                    </a:cubicBezTo>
                    <a:lnTo>
                      <a:pt x="2721" y="1528"/>
                    </a:lnTo>
                    <a:lnTo>
                      <a:pt x="24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4"/>
              <p:cNvSpPr/>
              <p:nvPr/>
            </p:nvSpPr>
            <p:spPr>
              <a:xfrm>
                <a:off x="2213250" y="3319125"/>
                <a:ext cx="81100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143" extrusionOk="0">
                    <a:moveTo>
                      <a:pt x="147" y="0"/>
                    </a:moveTo>
                    <a:lnTo>
                      <a:pt x="1" y="858"/>
                    </a:lnTo>
                    <a:lnTo>
                      <a:pt x="607" y="984"/>
                    </a:lnTo>
                    <a:cubicBezTo>
                      <a:pt x="607" y="984"/>
                      <a:pt x="1528" y="1193"/>
                      <a:pt x="1967" y="1758"/>
                    </a:cubicBezTo>
                    <a:cubicBezTo>
                      <a:pt x="2553" y="2532"/>
                      <a:pt x="2553" y="4122"/>
                      <a:pt x="2553" y="4143"/>
                    </a:cubicBezTo>
                    <a:lnTo>
                      <a:pt x="3244" y="4143"/>
                    </a:lnTo>
                    <a:cubicBezTo>
                      <a:pt x="3244" y="4059"/>
                      <a:pt x="3244" y="2302"/>
                      <a:pt x="2512" y="1339"/>
                    </a:cubicBezTo>
                    <a:cubicBezTo>
                      <a:pt x="1926" y="565"/>
                      <a:pt x="775" y="377"/>
                      <a:pt x="691" y="377"/>
                    </a:cubicBezTo>
                    <a:cubicBezTo>
                      <a:pt x="607" y="209"/>
                      <a:pt x="440" y="63"/>
                      <a:pt x="1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4"/>
              <p:cNvSpPr/>
              <p:nvPr/>
            </p:nvSpPr>
            <p:spPr>
              <a:xfrm>
                <a:off x="1753975" y="3412750"/>
                <a:ext cx="862075" cy="369850"/>
              </a:xfrm>
              <a:custGeom>
                <a:avLst/>
                <a:gdLst/>
                <a:ahLst/>
                <a:cxnLst/>
                <a:rect l="l" t="t" r="r" b="b"/>
                <a:pathLst>
                  <a:path w="34483" h="14794" extrusionOk="0">
                    <a:moveTo>
                      <a:pt x="566" y="0"/>
                    </a:moveTo>
                    <a:cubicBezTo>
                      <a:pt x="252" y="0"/>
                      <a:pt x="1" y="252"/>
                      <a:pt x="1" y="565"/>
                    </a:cubicBezTo>
                    <a:cubicBezTo>
                      <a:pt x="1" y="879"/>
                      <a:pt x="252" y="1151"/>
                      <a:pt x="566" y="1151"/>
                    </a:cubicBezTo>
                    <a:lnTo>
                      <a:pt x="754" y="1151"/>
                    </a:lnTo>
                    <a:cubicBezTo>
                      <a:pt x="1152" y="6654"/>
                      <a:pt x="4102" y="9521"/>
                      <a:pt x="7429" y="10985"/>
                    </a:cubicBezTo>
                    <a:cubicBezTo>
                      <a:pt x="7387" y="11132"/>
                      <a:pt x="7219" y="12262"/>
                      <a:pt x="6843" y="12827"/>
                    </a:cubicBezTo>
                    <a:cubicBezTo>
                      <a:pt x="6634" y="12596"/>
                      <a:pt x="6320" y="12450"/>
                      <a:pt x="5985" y="12450"/>
                    </a:cubicBezTo>
                    <a:cubicBezTo>
                      <a:pt x="5336" y="12450"/>
                      <a:pt x="4813" y="12973"/>
                      <a:pt x="4813" y="13622"/>
                    </a:cubicBezTo>
                    <a:cubicBezTo>
                      <a:pt x="4813" y="14270"/>
                      <a:pt x="5336" y="14793"/>
                      <a:pt x="5985" y="14793"/>
                    </a:cubicBezTo>
                    <a:cubicBezTo>
                      <a:pt x="6445" y="14793"/>
                      <a:pt x="6822" y="14542"/>
                      <a:pt x="7031" y="14166"/>
                    </a:cubicBezTo>
                    <a:cubicBezTo>
                      <a:pt x="7031" y="14166"/>
                      <a:pt x="7052" y="14187"/>
                      <a:pt x="7052" y="14187"/>
                    </a:cubicBezTo>
                    <a:lnTo>
                      <a:pt x="9375" y="11676"/>
                    </a:lnTo>
                    <a:cubicBezTo>
                      <a:pt x="11122" y="12178"/>
                      <a:pt x="14192" y="12429"/>
                      <a:pt x="17263" y="12429"/>
                    </a:cubicBezTo>
                    <a:cubicBezTo>
                      <a:pt x="20333" y="12429"/>
                      <a:pt x="23404" y="12178"/>
                      <a:pt x="25151" y="11676"/>
                    </a:cubicBezTo>
                    <a:lnTo>
                      <a:pt x="27494" y="14187"/>
                    </a:lnTo>
                    <a:cubicBezTo>
                      <a:pt x="27494" y="14187"/>
                      <a:pt x="27494" y="14166"/>
                      <a:pt x="27515" y="14166"/>
                    </a:cubicBezTo>
                    <a:cubicBezTo>
                      <a:pt x="27704" y="14542"/>
                      <a:pt x="28080" y="14793"/>
                      <a:pt x="28541" y="14793"/>
                    </a:cubicBezTo>
                    <a:cubicBezTo>
                      <a:pt x="29189" y="14793"/>
                      <a:pt x="29712" y="14270"/>
                      <a:pt x="29712" y="13622"/>
                    </a:cubicBezTo>
                    <a:cubicBezTo>
                      <a:pt x="29712" y="12973"/>
                      <a:pt x="29189" y="12450"/>
                      <a:pt x="28541" y="12450"/>
                    </a:cubicBezTo>
                    <a:cubicBezTo>
                      <a:pt x="28206" y="12450"/>
                      <a:pt x="27892" y="12596"/>
                      <a:pt x="27683" y="12827"/>
                    </a:cubicBezTo>
                    <a:cubicBezTo>
                      <a:pt x="27285" y="12220"/>
                      <a:pt x="27118" y="10964"/>
                      <a:pt x="27118" y="10964"/>
                    </a:cubicBezTo>
                    <a:lnTo>
                      <a:pt x="27097" y="10964"/>
                    </a:lnTo>
                    <a:cubicBezTo>
                      <a:pt x="30403" y="9500"/>
                      <a:pt x="33332" y="6633"/>
                      <a:pt x="33730" y="1151"/>
                    </a:cubicBezTo>
                    <a:lnTo>
                      <a:pt x="33918" y="1151"/>
                    </a:lnTo>
                    <a:cubicBezTo>
                      <a:pt x="34232" y="1151"/>
                      <a:pt x="34483" y="879"/>
                      <a:pt x="34483" y="565"/>
                    </a:cubicBezTo>
                    <a:cubicBezTo>
                      <a:pt x="34483" y="252"/>
                      <a:pt x="34232" y="0"/>
                      <a:pt x="339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4"/>
              <p:cNvSpPr/>
              <p:nvPr/>
            </p:nvSpPr>
            <p:spPr>
              <a:xfrm>
                <a:off x="2673050" y="3314925"/>
                <a:ext cx="8223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32893" h="1466" extrusionOk="0">
                    <a:moveTo>
                      <a:pt x="1" y="1"/>
                    </a:moveTo>
                    <a:lnTo>
                      <a:pt x="1" y="1465"/>
                    </a:lnTo>
                    <a:lnTo>
                      <a:pt x="32892" y="1465"/>
                    </a:lnTo>
                    <a:lnTo>
                      <a:pt x="32892" y="1"/>
                    </a:lnTo>
                    <a:close/>
                  </a:path>
                </a:pathLst>
              </a:custGeom>
              <a:solidFill>
                <a:srgbClr val="EDF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4"/>
              <p:cNvSpPr/>
              <p:nvPr/>
            </p:nvSpPr>
            <p:spPr>
              <a:xfrm>
                <a:off x="2673050" y="3351550"/>
                <a:ext cx="822325" cy="431050"/>
              </a:xfrm>
              <a:custGeom>
                <a:avLst/>
                <a:gdLst/>
                <a:ahLst/>
                <a:cxnLst/>
                <a:rect l="l" t="t" r="r" b="b"/>
                <a:pathLst>
                  <a:path w="32893" h="17242" extrusionOk="0">
                    <a:moveTo>
                      <a:pt x="1" y="0"/>
                    </a:moveTo>
                    <a:lnTo>
                      <a:pt x="1" y="17241"/>
                    </a:lnTo>
                    <a:lnTo>
                      <a:pt x="32892" y="17241"/>
                    </a:lnTo>
                    <a:lnTo>
                      <a:pt x="328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4"/>
              <p:cNvSpPr/>
              <p:nvPr/>
            </p:nvSpPr>
            <p:spPr>
              <a:xfrm>
                <a:off x="3054375" y="3491200"/>
                <a:ext cx="65950" cy="269425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10777" extrusionOk="0">
                    <a:moveTo>
                      <a:pt x="1" y="1"/>
                    </a:moveTo>
                    <a:lnTo>
                      <a:pt x="1" y="10777"/>
                    </a:lnTo>
                    <a:lnTo>
                      <a:pt x="2637" y="10777"/>
                    </a:lnTo>
                    <a:lnTo>
                      <a:pt x="26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4"/>
              <p:cNvSpPr/>
              <p:nvPr/>
            </p:nvSpPr>
            <p:spPr>
              <a:xfrm>
                <a:off x="3013050" y="3760600"/>
                <a:ext cx="149125" cy="22000"/>
              </a:xfrm>
              <a:custGeom>
                <a:avLst/>
                <a:gdLst/>
                <a:ahLst/>
                <a:cxnLst/>
                <a:rect l="l" t="t" r="r" b="b"/>
                <a:pathLst>
                  <a:path w="5965" h="880" extrusionOk="0">
                    <a:moveTo>
                      <a:pt x="1" y="1"/>
                    </a:moveTo>
                    <a:lnTo>
                      <a:pt x="1" y="879"/>
                    </a:lnTo>
                    <a:lnTo>
                      <a:pt x="5964" y="879"/>
                    </a:lnTo>
                    <a:lnTo>
                      <a:pt x="5964" y="1"/>
                    </a:lnTo>
                    <a:close/>
                  </a:path>
                </a:pathLst>
              </a:custGeom>
              <a:solidFill>
                <a:srgbClr val="EDF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4"/>
              <p:cNvSpPr/>
              <p:nvPr/>
            </p:nvSpPr>
            <p:spPr>
              <a:xfrm>
                <a:off x="2914725" y="3351550"/>
                <a:ext cx="34735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894" h="6006" extrusionOk="0">
                    <a:moveTo>
                      <a:pt x="21" y="0"/>
                    </a:moveTo>
                    <a:cubicBezTo>
                      <a:pt x="0" y="189"/>
                      <a:pt x="0" y="377"/>
                      <a:pt x="0" y="544"/>
                    </a:cubicBezTo>
                    <a:cubicBezTo>
                      <a:pt x="0" y="3557"/>
                      <a:pt x="3097" y="6005"/>
                      <a:pt x="6947" y="6005"/>
                    </a:cubicBezTo>
                    <a:cubicBezTo>
                      <a:pt x="10797" y="6005"/>
                      <a:pt x="13894" y="3557"/>
                      <a:pt x="13894" y="544"/>
                    </a:cubicBezTo>
                    <a:cubicBezTo>
                      <a:pt x="13894" y="377"/>
                      <a:pt x="13894" y="189"/>
                      <a:pt x="138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4"/>
              <p:cNvSpPr/>
              <p:nvPr/>
            </p:nvSpPr>
            <p:spPr>
              <a:xfrm>
                <a:off x="2898500" y="3314925"/>
                <a:ext cx="3787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5150" h="1466" extrusionOk="0">
                    <a:moveTo>
                      <a:pt x="566" y="1"/>
                    </a:moveTo>
                    <a:cubicBezTo>
                      <a:pt x="252" y="1"/>
                      <a:pt x="1" y="335"/>
                      <a:pt x="1" y="733"/>
                    </a:cubicBezTo>
                    <a:cubicBezTo>
                      <a:pt x="1" y="1152"/>
                      <a:pt x="252" y="1465"/>
                      <a:pt x="566" y="1465"/>
                    </a:cubicBezTo>
                    <a:lnTo>
                      <a:pt x="14584" y="1465"/>
                    </a:lnTo>
                    <a:cubicBezTo>
                      <a:pt x="14898" y="1465"/>
                      <a:pt x="15149" y="1152"/>
                      <a:pt x="15149" y="733"/>
                    </a:cubicBezTo>
                    <a:cubicBezTo>
                      <a:pt x="15149" y="335"/>
                      <a:pt x="14898" y="1"/>
                      <a:pt x="14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4"/>
              <p:cNvSpPr/>
              <p:nvPr/>
            </p:nvSpPr>
            <p:spPr>
              <a:xfrm>
                <a:off x="2698675" y="3397050"/>
                <a:ext cx="199325" cy="35207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14083" extrusionOk="0">
                    <a:moveTo>
                      <a:pt x="1" y="1"/>
                    </a:moveTo>
                    <a:lnTo>
                      <a:pt x="1" y="14082"/>
                    </a:lnTo>
                    <a:lnTo>
                      <a:pt x="7973" y="14082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4"/>
              <p:cNvSpPr/>
              <p:nvPr/>
            </p:nvSpPr>
            <p:spPr>
              <a:xfrm>
                <a:off x="2720650" y="3428975"/>
                <a:ext cx="155375" cy="74825"/>
              </a:xfrm>
              <a:custGeom>
                <a:avLst/>
                <a:gdLst/>
                <a:ahLst/>
                <a:cxnLst/>
                <a:rect l="l" t="t" r="r" b="b"/>
                <a:pathLst>
                  <a:path w="6215" h="2993" extrusionOk="0">
                    <a:moveTo>
                      <a:pt x="1" y="0"/>
                    </a:moveTo>
                    <a:lnTo>
                      <a:pt x="1" y="2992"/>
                    </a:lnTo>
                    <a:lnTo>
                      <a:pt x="6215" y="2992"/>
                    </a:lnTo>
                    <a:lnTo>
                      <a:pt x="62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4"/>
              <p:cNvSpPr/>
              <p:nvPr/>
            </p:nvSpPr>
            <p:spPr>
              <a:xfrm>
                <a:off x="2786550" y="3454600"/>
                <a:ext cx="235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942" extrusionOk="0">
                    <a:moveTo>
                      <a:pt x="482" y="0"/>
                    </a:moveTo>
                    <a:cubicBezTo>
                      <a:pt x="210" y="0"/>
                      <a:pt x="1" y="210"/>
                      <a:pt x="1" y="482"/>
                    </a:cubicBezTo>
                    <a:cubicBezTo>
                      <a:pt x="1" y="733"/>
                      <a:pt x="210" y="942"/>
                      <a:pt x="482" y="942"/>
                    </a:cubicBezTo>
                    <a:cubicBezTo>
                      <a:pt x="733" y="942"/>
                      <a:pt x="943" y="733"/>
                      <a:pt x="943" y="482"/>
                    </a:cubicBezTo>
                    <a:cubicBezTo>
                      <a:pt x="943" y="210"/>
                      <a:pt x="733" y="0"/>
                      <a:pt x="4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4"/>
              <p:cNvSpPr/>
              <p:nvPr/>
            </p:nvSpPr>
            <p:spPr>
              <a:xfrm>
                <a:off x="2720650" y="3535150"/>
                <a:ext cx="15537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6215" h="3014" extrusionOk="0">
                    <a:moveTo>
                      <a:pt x="1" y="1"/>
                    </a:moveTo>
                    <a:lnTo>
                      <a:pt x="1" y="3014"/>
                    </a:lnTo>
                    <a:lnTo>
                      <a:pt x="6215" y="3014"/>
                    </a:lnTo>
                    <a:lnTo>
                      <a:pt x="6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4"/>
              <p:cNvSpPr/>
              <p:nvPr/>
            </p:nvSpPr>
            <p:spPr>
              <a:xfrm>
                <a:off x="2786550" y="3561300"/>
                <a:ext cx="2357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943" extrusionOk="0">
                    <a:moveTo>
                      <a:pt x="482" y="1"/>
                    </a:moveTo>
                    <a:cubicBezTo>
                      <a:pt x="210" y="1"/>
                      <a:pt x="1" y="210"/>
                      <a:pt x="1" y="461"/>
                    </a:cubicBezTo>
                    <a:cubicBezTo>
                      <a:pt x="1" y="733"/>
                      <a:pt x="210" y="942"/>
                      <a:pt x="482" y="942"/>
                    </a:cubicBezTo>
                    <a:cubicBezTo>
                      <a:pt x="733" y="942"/>
                      <a:pt x="943" y="733"/>
                      <a:pt x="943" y="461"/>
                    </a:cubicBezTo>
                    <a:cubicBezTo>
                      <a:pt x="943" y="210"/>
                      <a:pt x="733" y="1"/>
                      <a:pt x="4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4"/>
              <p:cNvSpPr/>
              <p:nvPr/>
            </p:nvSpPr>
            <p:spPr>
              <a:xfrm>
                <a:off x="2720650" y="3641850"/>
                <a:ext cx="155375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6215" h="2994" extrusionOk="0">
                    <a:moveTo>
                      <a:pt x="1" y="1"/>
                    </a:moveTo>
                    <a:lnTo>
                      <a:pt x="1" y="2993"/>
                    </a:lnTo>
                    <a:lnTo>
                      <a:pt x="6215" y="2993"/>
                    </a:lnTo>
                    <a:lnTo>
                      <a:pt x="6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4"/>
              <p:cNvSpPr/>
              <p:nvPr/>
            </p:nvSpPr>
            <p:spPr>
              <a:xfrm>
                <a:off x="2786550" y="3667500"/>
                <a:ext cx="235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942" extrusionOk="0">
                    <a:moveTo>
                      <a:pt x="482" y="0"/>
                    </a:moveTo>
                    <a:cubicBezTo>
                      <a:pt x="210" y="0"/>
                      <a:pt x="1" y="209"/>
                      <a:pt x="1" y="481"/>
                    </a:cubicBezTo>
                    <a:cubicBezTo>
                      <a:pt x="1" y="733"/>
                      <a:pt x="210" y="942"/>
                      <a:pt x="482" y="942"/>
                    </a:cubicBezTo>
                    <a:cubicBezTo>
                      <a:pt x="733" y="942"/>
                      <a:pt x="943" y="733"/>
                      <a:pt x="943" y="481"/>
                    </a:cubicBezTo>
                    <a:cubicBezTo>
                      <a:pt x="943" y="209"/>
                      <a:pt x="733" y="0"/>
                      <a:pt x="4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4"/>
              <p:cNvSpPr/>
              <p:nvPr/>
            </p:nvSpPr>
            <p:spPr>
              <a:xfrm>
                <a:off x="3277225" y="3397050"/>
                <a:ext cx="198800" cy="352075"/>
              </a:xfrm>
              <a:custGeom>
                <a:avLst/>
                <a:gdLst/>
                <a:ahLst/>
                <a:cxnLst/>
                <a:rect l="l" t="t" r="r" b="b"/>
                <a:pathLst>
                  <a:path w="7952" h="14083" extrusionOk="0">
                    <a:moveTo>
                      <a:pt x="0" y="1"/>
                    </a:moveTo>
                    <a:lnTo>
                      <a:pt x="0" y="14082"/>
                    </a:lnTo>
                    <a:lnTo>
                      <a:pt x="7951" y="14082"/>
                    </a:lnTo>
                    <a:lnTo>
                      <a:pt x="79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4"/>
              <p:cNvSpPr/>
              <p:nvPr/>
            </p:nvSpPr>
            <p:spPr>
              <a:xfrm>
                <a:off x="3299200" y="3428975"/>
                <a:ext cx="155375" cy="74825"/>
              </a:xfrm>
              <a:custGeom>
                <a:avLst/>
                <a:gdLst/>
                <a:ahLst/>
                <a:cxnLst/>
                <a:rect l="l" t="t" r="r" b="b"/>
                <a:pathLst>
                  <a:path w="6215" h="2993" extrusionOk="0">
                    <a:moveTo>
                      <a:pt x="0" y="0"/>
                    </a:moveTo>
                    <a:lnTo>
                      <a:pt x="0" y="2992"/>
                    </a:lnTo>
                    <a:lnTo>
                      <a:pt x="6214" y="2992"/>
                    </a:lnTo>
                    <a:lnTo>
                      <a:pt x="62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4"/>
              <p:cNvSpPr/>
              <p:nvPr/>
            </p:nvSpPr>
            <p:spPr>
              <a:xfrm>
                <a:off x="3365100" y="3454600"/>
                <a:ext cx="235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942" extrusionOk="0">
                    <a:moveTo>
                      <a:pt x="461" y="0"/>
                    </a:moveTo>
                    <a:cubicBezTo>
                      <a:pt x="210" y="0"/>
                      <a:pt x="0" y="210"/>
                      <a:pt x="0" y="482"/>
                    </a:cubicBezTo>
                    <a:cubicBezTo>
                      <a:pt x="0" y="733"/>
                      <a:pt x="210" y="942"/>
                      <a:pt x="461" y="942"/>
                    </a:cubicBezTo>
                    <a:cubicBezTo>
                      <a:pt x="733" y="942"/>
                      <a:pt x="942" y="733"/>
                      <a:pt x="942" y="482"/>
                    </a:cubicBezTo>
                    <a:cubicBezTo>
                      <a:pt x="942" y="210"/>
                      <a:pt x="733" y="0"/>
                      <a:pt x="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4"/>
              <p:cNvSpPr/>
              <p:nvPr/>
            </p:nvSpPr>
            <p:spPr>
              <a:xfrm>
                <a:off x="3299200" y="3535150"/>
                <a:ext cx="15537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6215" h="3014" extrusionOk="0">
                    <a:moveTo>
                      <a:pt x="0" y="1"/>
                    </a:moveTo>
                    <a:lnTo>
                      <a:pt x="0" y="3014"/>
                    </a:lnTo>
                    <a:lnTo>
                      <a:pt x="6214" y="3014"/>
                    </a:lnTo>
                    <a:lnTo>
                      <a:pt x="62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4"/>
              <p:cNvSpPr/>
              <p:nvPr/>
            </p:nvSpPr>
            <p:spPr>
              <a:xfrm>
                <a:off x="3365100" y="3561300"/>
                <a:ext cx="2357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943" extrusionOk="0">
                    <a:moveTo>
                      <a:pt x="461" y="1"/>
                    </a:moveTo>
                    <a:cubicBezTo>
                      <a:pt x="210" y="1"/>
                      <a:pt x="0" y="210"/>
                      <a:pt x="0" y="461"/>
                    </a:cubicBezTo>
                    <a:cubicBezTo>
                      <a:pt x="0" y="733"/>
                      <a:pt x="210" y="942"/>
                      <a:pt x="461" y="942"/>
                    </a:cubicBezTo>
                    <a:cubicBezTo>
                      <a:pt x="733" y="942"/>
                      <a:pt x="942" y="733"/>
                      <a:pt x="942" y="461"/>
                    </a:cubicBezTo>
                    <a:cubicBezTo>
                      <a:pt x="942" y="210"/>
                      <a:pt x="733" y="1"/>
                      <a:pt x="4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4"/>
              <p:cNvSpPr/>
              <p:nvPr/>
            </p:nvSpPr>
            <p:spPr>
              <a:xfrm>
                <a:off x="3299200" y="3641850"/>
                <a:ext cx="155375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6215" h="2994" extrusionOk="0">
                    <a:moveTo>
                      <a:pt x="0" y="1"/>
                    </a:moveTo>
                    <a:lnTo>
                      <a:pt x="0" y="2993"/>
                    </a:lnTo>
                    <a:lnTo>
                      <a:pt x="6214" y="2993"/>
                    </a:lnTo>
                    <a:lnTo>
                      <a:pt x="62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4"/>
              <p:cNvSpPr/>
              <p:nvPr/>
            </p:nvSpPr>
            <p:spPr>
              <a:xfrm>
                <a:off x="3365100" y="3667500"/>
                <a:ext cx="235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942" extrusionOk="0">
                    <a:moveTo>
                      <a:pt x="461" y="0"/>
                    </a:moveTo>
                    <a:cubicBezTo>
                      <a:pt x="210" y="0"/>
                      <a:pt x="0" y="209"/>
                      <a:pt x="0" y="481"/>
                    </a:cubicBezTo>
                    <a:cubicBezTo>
                      <a:pt x="0" y="733"/>
                      <a:pt x="210" y="942"/>
                      <a:pt x="461" y="942"/>
                    </a:cubicBezTo>
                    <a:cubicBezTo>
                      <a:pt x="733" y="942"/>
                      <a:pt x="942" y="733"/>
                      <a:pt x="942" y="481"/>
                    </a:cubicBezTo>
                    <a:cubicBezTo>
                      <a:pt x="942" y="209"/>
                      <a:pt x="733" y="0"/>
                      <a:pt x="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4"/>
              <p:cNvSpPr/>
              <p:nvPr/>
            </p:nvSpPr>
            <p:spPr>
              <a:xfrm>
                <a:off x="2824225" y="2752600"/>
                <a:ext cx="540900" cy="509525"/>
              </a:xfrm>
              <a:custGeom>
                <a:avLst/>
                <a:gdLst/>
                <a:ahLst/>
                <a:cxnLst/>
                <a:rect l="l" t="t" r="r" b="b"/>
                <a:pathLst>
                  <a:path w="21636" h="20381" extrusionOk="0">
                    <a:moveTo>
                      <a:pt x="0" y="1"/>
                    </a:moveTo>
                    <a:lnTo>
                      <a:pt x="0" y="20380"/>
                    </a:lnTo>
                    <a:lnTo>
                      <a:pt x="21635" y="20380"/>
                    </a:lnTo>
                    <a:lnTo>
                      <a:pt x="216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4"/>
              <p:cNvSpPr/>
              <p:nvPr/>
            </p:nvSpPr>
            <p:spPr>
              <a:xfrm>
                <a:off x="2863450" y="2786600"/>
                <a:ext cx="464525" cy="438900"/>
              </a:xfrm>
              <a:custGeom>
                <a:avLst/>
                <a:gdLst/>
                <a:ahLst/>
                <a:cxnLst/>
                <a:rect l="l" t="t" r="r" b="b"/>
                <a:pathLst>
                  <a:path w="18581" h="17556" extrusionOk="0">
                    <a:moveTo>
                      <a:pt x="1" y="1"/>
                    </a:moveTo>
                    <a:lnTo>
                      <a:pt x="1" y="17556"/>
                    </a:lnTo>
                    <a:lnTo>
                      <a:pt x="18581" y="17556"/>
                    </a:lnTo>
                    <a:lnTo>
                      <a:pt x="185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4"/>
              <p:cNvSpPr/>
              <p:nvPr/>
            </p:nvSpPr>
            <p:spPr>
              <a:xfrm>
                <a:off x="1922950" y="2972825"/>
                <a:ext cx="487000" cy="22000"/>
              </a:xfrm>
              <a:custGeom>
                <a:avLst/>
                <a:gdLst/>
                <a:ahLst/>
                <a:cxnLst/>
                <a:rect l="l" t="t" r="r" b="b"/>
                <a:pathLst>
                  <a:path w="19480" h="880" extrusionOk="0">
                    <a:moveTo>
                      <a:pt x="0" y="1"/>
                    </a:moveTo>
                    <a:lnTo>
                      <a:pt x="0" y="879"/>
                    </a:lnTo>
                    <a:lnTo>
                      <a:pt x="19480" y="879"/>
                    </a:lnTo>
                    <a:lnTo>
                      <a:pt x="194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4"/>
              <p:cNvSpPr/>
              <p:nvPr/>
            </p:nvSpPr>
            <p:spPr>
              <a:xfrm>
                <a:off x="2323625" y="2885475"/>
                <a:ext cx="42400" cy="7012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05" extrusionOk="0">
                    <a:moveTo>
                      <a:pt x="1" y="0"/>
                    </a:moveTo>
                    <a:cubicBezTo>
                      <a:pt x="1" y="461"/>
                      <a:pt x="356" y="2804"/>
                      <a:pt x="356" y="2804"/>
                    </a:cubicBezTo>
                    <a:lnTo>
                      <a:pt x="1361" y="2804"/>
                    </a:lnTo>
                    <a:cubicBezTo>
                      <a:pt x="1361" y="2804"/>
                      <a:pt x="1695" y="461"/>
                      <a:pt x="16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4"/>
              <p:cNvSpPr/>
              <p:nvPr/>
            </p:nvSpPr>
            <p:spPr>
              <a:xfrm>
                <a:off x="2331475" y="2954000"/>
                <a:ext cx="272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754" extrusionOk="0">
                    <a:moveTo>
                      <a:pt x="0" y="0"/>
                    </a:moveTo>
                    <a:lnTo>
                      <a:pt x="0" y="754"/>
                    </a:lnTo>
                    <a:lnTo>
                      <a:pt x="1088" y="754"/>
                    </a:lnTo>
                    <a:lnTo>
                      <a:pt x="10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4"/>
              <p:cNvSpPr/>
              <p:nvPr/>
            </p:nvSpPr>
            <p:spPr>
              <a:xfrm>
                <a:off x="2274975" y="2882325"/>
                <a:ext cx="31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3621" extrusionOk="0">
                    <a:moveTo>
                      <a:pt x="419" y="1"/>
                    </a:moveTo>
                    <a:cubicBezTo>
                      <a:pt x="419" y="1"/>
                      <a:pt x="1" y="273"/>
                      <a:pt x="1" y="482"/>
                    </a:cubicBezTo>
                    <a:lnTo>
                      <a:pt x="1" y="3621"/>
                    </a:lnTo>
                    <a:lnTo>
                      <a:pt x="1277" y="3621"/>
                    </a:lnTo>
                    <a:lnTo>
                      <a:pt x="1277" y="482"/>
                    </a:lnTo>
                    <a:cubicBezTo>
                      <a:pt x="1277" y="273"/>
                      <a:pt x="859" y="1"/>
                      <a:pt x="8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4"/>
              <p:cNvSpPr/>
              <p:nvPr/>
            </p:nvSpPr>
            <p:spPr>
              <a:xfrm>
                <a:off x="2282825" y="2874500"/>
                <a:ext cx="1625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440" extrusionOk="0">
                    <a:moveTo>
                      <a:pt x="1" y="0"/>
                    </a:moveTo>
                    <a:lnTo>
                      <a:pt x="1" y="439"/>
                    </a:lnTo>
                    <a:lnTo>
                      <a:pt x="649" y="439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4"/>
              <p:cNvSpPr/>
              <p:nvPr/>
            </p:nvSpPr>
            <p:spPr>
              <a:xfrm>
                <a:off x="2201750" y="2882325"/>
                <a:ext cx="46050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3621" extrusionOk="0">
                    <a:moveTo>
                      <a:pt x="586" y="1"/>
                    </a:moveTo>
                    <a:cubicBezTo>
                      <a:pt x="586" y="1"/>
                      <a:pt x="0" y="273"/>
                      <a:pt x="0" y="482"/>
                    </a:cubicBezTo>
                    <a:lnTo>
                      <a:pt x="0" y="3621"/>
                    </a:lnTo>
                    <a:lnTo>
                      <a:pt x="1842" y="3621"/>
                    </a:lnTo>
                    <a:lnTo>
                      <a:pt x="1842" y="482"/>
                    </a:lnTo>
                    <a:cubicBezTo>
                      <a:pt x="1842" y="273"/>
                      <a:pt x="1256" y="1"/>
                      <a:pt x="12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4"/>
              <p:cNvSpPr/>
              <p:nvPr/>
            </p:nvSpPr>
            <p:spPr>
              <a:xfrm>
                <a:off x="2212200" y="2868200"/>
                <a:ext cx="2462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984" y="691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4"/>
              <p:cNvSpPr/>
              <p:nvPr/>
            </p:nvSpPr>
            <p:spPr>
              <a:xfrm>
                <a:off x="1941250" y="2921575"/>
                <a:ext cx="209775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8391" h="2051" extrusionOk="0">
                    <a:moveTo>
                      <a:pt x="1047" y="0"/>
                    </a:moveTo>
                    <a:cubicBezTo>
                      <a:pt x="461" y="0"/>
                      <a:pt x="0" y="460"/>
                      <a:pt x="0" y="1025"/>
                    </a:cubicBezTo>
                    <a:cubicBezTo>
                      <a:pt x="0" y="1590"/>
                      <a:pt x="461" y="2051"/>
                      <a:pt x="1047" y="2051"/>
                    </a:cubicBezTo>
                    <a:lnTo>
                      <a:pt x="7345" y="2051"/>
                    </a:lnTo>
                    <a:cubicBezTo>
                      <a:pt x="7910" y="2051"/>
                      <a:pt x="8391" y="1590"/>
                      <a:pt x="8391" y="1025"/>
                    </a:cubicBezTo>
                    <a:cubicBezTo>
                      <a:pt x="8391" y="460"/>
                      <a:pt x="7930" y="0"/>
                      <a:pt x="73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4"/>
              <p:cNvSpPr/>
              <p:nvPr/>
            </p:nvSpPr>
            <p:spPr>
              <a:xfrm>
                <a:off x="1941250" y="2870300"/>
                <a:ext cx="209775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8391" h="2052" extrusionOk="0">
                    <a:moveTo>
                      <a:pt x="1047" y="1"/>
                    </a:moveTo>
                    <a:cubicBezTo>
                      <a:pt x="461" y="1"/>
                      <a:pt x="0" y="461"/>
                      <a:pt x="0" y="1026"/>
                    </a:cubicBezTo>
                    <a:cubicBezTo>
                      <a:pt x="0" y="1591"/>
                      <a:pt x="461" y="2051"/>
                      <a:pt x="1047" y="2051"/>
                    </a:cubicBezTo>
                    <a:lnTo>
                      <a:pt x="7345" y="2051"/>
                    </a:lnTo>
                    <a:cubicBezTo>
                      <a:pt x="7910" y="2051"/>
                      <a:pt x="8391" y="1591"/>
                      <a:pt x="8391" y="1026"/>
                    </a:cubicBezTo>
                    <a:cubicBezTo>
                      <a:pt x="8391" y="461"/>
                      <a:pt x="7930" y="1"/>
                      <a:pt x="73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4"/>
              <p:cNvSpPr/>
              <p:nvPr/>
            </p:nvSpPr>
            <p:spPr>
              <a:xfrm>
                <a:off x="1941250" y="2818525"/>
                <a:ext cx="20977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8391" h="2072" extrusionOk="0">
                    <a:moveTo>
                      <a:pt x="1047" y="0"/>
                    </a:moveTo>
                    <a:cubicBezTo>
                      <a:pt x="461" y="0"/>
                      <a:pt x="0" y="461"/>
                      <a:pt x="0" y="1046"/>
                    </a:cubicBezTo>
                    <a:cubicBezTo>
                      <a:pt x="0" y="1611"/>
                      <a:pt x="461" y="2072"/>
                      <a:pt x="1047" y="2072"/>
                    </a:cubicBezTo>
                    <a:lnTo>
                      <a:pt x="7345" y="2072"/>
                    </a:lnTo>
                    <a:cubicBezTo>
                      <a:pt x="7910" y="2072"/>
                      <a:pt x="8391" y="1611"/>
                      <a:pt x="8391" y="1046"/>
                    </a:cubicBezTo>
                    <a:cubicBezTo>
                      <a:pt x="8391" y="481"/>
                      <a:pt x="7930" y="0"/>
                      <a:pt x="73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4"/>
              <p:cNvSpPr/>
              <p:nvPr/>
            </p:nvSpPr>
            <p:spPr>
              <a:xfrm>
                <a:off x="1454775" y="744475"/>
                <a:ext cx="4702600" cy="4333825"/>
              </a:xfrm>
              <a:custGeom>
                <a:avLst/>
                <a:gdLst/>
                <a:ahLst/>
                <a:cxnLst/>
                <a:rect l="l" t="t" r="r" b="b"/>
                <a:pathLst>
                  <a:path w="188104" h="173353" extrusionOk="0">
                    <a:moveTo>
                      <a:pt x="64780" y="21551"/>
                    </a:moveTo>
                    <a:lnTo>
                      <a:pt x="64780" y="74572"/>
                    </a:lnTo>
                    <a:lnTo>
                      <a:pt x="9855" y="74572"/>
                    </a:lnTo>
                    <a:lnTo>
                      <a:pt x="9855" y="54799"/>
                    </a:lnTo>
                    <a:lnTo>
                      <a:pt x="64780" y="21551"/>
                    </a:lnTo>
                    <a:close/>
                    <a:moveTo>
                      <a:pt x="94052" y="3829"/>
                    </a:moveTo>
                    <a:lnTo>
                      <a:pt x="179734" y="55699"/>
                    </a:lnTo>
                    <a:lnTo>
                      <a:pt x="179734" y="74572"/>
                    </a:lnTo>
                    <a:lnTo>
                      <a:pt x="68065" y="74572"/>
                    </a:lnTo>
                    <a:lnTo>
                      <a:pt x="68065" y="19564"/>
                    </a:lnTo>
                    <a:lnTo>
                      <a:pt x="94052" y="3829"/>
                    </a:lnTo>
                    <a:close/>
                    <a:moveTo>
                      <a:pt x="83779" y="77857"/>
                    </a:moveTo>
                    <a:lnTo>
                      <a:pt x="83779" y="121524"/>
                    </a:lnTo>
                    <a:lnTo>
                      <a:pt x="9855" y="121524"/>
                    </a:lnTo>
                    <a:lnTo>
                      <a:pt x="9855" y="77857"/>
                    </a:lnTo>
                    <a:close/>
                    <a:moveTo>
                      <a:pt x="179734" y="77857"/>
                    </a:moveTo>
                    <a:lnTo>
                      <a:pt x="179734" y="121524"/>
                    </a:lnTo>
                    <a:lnTo>
                      <a:pt x="87043" y="121524"/>
                    </a:lnTo>
                    <a:lnTo>
                      <a:pt x="87043" y="77857"/>
                    </a:lnTo>
                    <a:close/>
                    <a:moveTo>
                      <a:pt x="94554" y="124789"/>
                    </a:moveTo>
                    <a:lnTo>
                      <a:pt x="94554" y="170088"/>
                    </a:lnTo>
                    <a:lnTo>
                      <a:pt x="9855" y="170088"/>
                    </a:lnTo>
                    <a:lnTo>
                      <a:pt x="9855" y="124789"/>
                    </a:lnTo>
                    <a:close/>
                    <a:moveTo>
                      <a:pt x="179734" y="124789"/>
                    </a:moveTo>
                    <a:lnTo>
                      <a:pt x="179734" y="170088"/>
                    </a:lnTo>
                    <a:lnTo>
                      <a:pt x="97818" y="170088"/>
                    </a:lnTo>
                    <a:lnTo>
                      <a:pt x="97818" y="124789"/>
                    </a:lnTo>
                    <a:close/>
                    <a:moveTo>
                      <a:pt x="94031" y="0"/>
                    </a:moveTo>
                    <a:lnTo>
                      <a:pt x="0" y="56933"/>
                    </a:lnTo>
                    <a:lnTo>
                      <a:pt x="1695" y="59737"/>
                    </a:lnTo>
                    <a:lnTo>
                      <a:pt x="6591" y="56766"/>
                    </a:lnTo>
                    <a:lnTo>
                      <a:pt x="6591" y="173352"/>
                    </a:lnTo>
                    <a:lnTo>
                      <a:pt x="182998" y="173352"/>
                    </a:lnTo>
                    <a:lnTo>
                      <a:pt x="182998" y="57666"/>
                    </a:lnTo>
                    <a:lnTo>
                      <a:pt x="186409" y="59737"/>
                    </a:lnTo>
                    <a:lnTo>
                      <a:pt x="188104" y="56933"/>
                    </a:lnTo>
                    <a:lnTo>
                      <a:pt x="94073" y="0"/>
                    </a:lnTo>
                    <a:lnTo>
                      <a:pt x="94052" y="21"/>
                    </a:lnTo>
                    <a:lnTo>
                      <a:pt x="940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" name="Google Shape;406;p24"/>
            <p:cNvGrpSpPr/>
            <p:nvPr/>
          </p:nvGrpSpPr>
          <p:grpSpPr>
            <a:xfrm>
              <a:off x="2331256" y="2331202"/>
              <a:ext cx="295454" cy="230654"/>
              <a:chOff x="3700925" y="2758875"/>
              <a:chExt cx="410125" cy="320175"/>
            </a:xfrm>
          </p:grpSpPr>
          <p:sp>
            <p:nvSpPr>
              <p:cNvPr id="407" name="Google Shape;407;p24"/>
              <p:cNvSpPr/>
              <p:nvPr/>
            </p:nvSpPr>
            <p:spPr>
              <a:xfrm>
                <a:off x="3700925" y="2758875"/>
                <a:ext cx="190425" cy="148075"/>
              </a:xfrm>
              <a:custGeom>
                <a:avLst/>
                <a:gdLst/>
                <a:ahLst/>
                <a:cxnLst/>
                <a:rect l="l" t="t" r="r" b="b"/>
                <a:pathLst>
                  <a:path w="7617" h="5923" extrusionOk="0">
                    <a:moveTo>
                      <a:pt x="0" y="1"/>
                    </a:moveTo>
                    <a:lnTo>
                      <a:pt x="0" y="5922"/>
                    </a:lnTo>
                    <a:lnTo>
                      <a:pt x="7617" y="5922"/>
                    </a:lnTo>
                    <a:lnTo>
                      <a:pt x="76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4"/>
              <p:cNvSpPr/>
              <p:nvPr/>
            </p:nvSpPr>
            <p:spPr>
              <a:xfrm>
                <a:off x="3700925" y="2930975"/>
                <a:ext cx="190425" cy="148075"/>
              </a:xfrm>
              <a:custGeom>
                <a:avLst/>
                <a:gdLst/>
                <a:ahLst/>
                <a:cxnLst/>
                <a:rect l="l" t="t" r="r" b="b"/>
                <a:pathLst>
                  <a:path w="7617" h="5923" extrusionOk="0">
                    <a:moveTo>
                      <a:pt x="0" y="1"/>
                    </a:moveTo>
                    <a:lnTo>
                      <a:pt x="0" y="5922"/>
                    </a:lnTo>
                    <a:lnTo>
                      <a:pt x="7617" y="5922"/>
                    </a:lnTo>
                    <a:lnTo>
                      <a:pt x="76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4"/>
              <p:cNvSpPr/>
              <p:nvPr/>
            </p:nvSpPr>
            <p:spPr>
              <a:xfrm>
                <a:off x="3920100" y="2758875"/>
                <a:ext cx="190950" cy="148075"/>
              </a:xfrm>
              <a:custGeom>
                <a:avLst/>
                <a:gdLst/>
                <a:ahLst/>
                <a:cxnLst/>
                <a:rect l="l" t="t" r="r" b="b"/>
                <a:pathLst>
                  <a:path w="7638" h="5923" extrusionOk="0">
                    <a:moveTo>
                      <a:pt x="0" y="1"/>
                    </a:moveTo>
                    <a:lnTo>
                      <a:pt x="0" y="5922"/>
                    </a:lnTo>
                    <a:lnTo>
                      <a:pt x="7638" y="5922"/>
                    </a:lnTo>
                    <a:lnTo>
                      <a:pt x="76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4"/>
              <p:cNvSpPr/>
              <p:nvPr/>
            </p:nvSpPr>
            <p:spPr>
              <a:xfrm>
                <a:off x="3920100" y="2930975"/>
                <a:ext cx="190950" cy="148075"/>
              </a:xfrm>
              <a:custGeom>
                <a:avLst/>
                <a:gdLst/>
                <a:ahLst/>
                <a:cxnLst/>
                <a:rect l="l" t="t" r="r" b="b"/>
                <a:pathLst>
                  <a:path w="7638" h="5923" extrusionOk="0">
                    <a:moveTo>
                      <a:pt x="0" y="1"/>
                    </a:moveTo>
                    <a:lnTo>
                      <a:pt x="0" y="5922"/>
                    </a:lnTo>
                    <a:lnTo>
                      <a:pt x="7638" y="5922"/>
                    </a:lnTo>
                    <a:lnTo>
                      <a:pt x="76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24"/>
            <p:cNvGrpSpPr/>
            <p:nvPr/>
          </p:nvGrpSpPr>
          <p:grpSpPr>
            <a:xfrm>
              <a:off x="2618029" y="1394394"/>
              <a:ext cx="358003" cy="279641"/>
              <a:chOff x="4099000" y="1458475"/>
              <a:chExt cx="496950" cy="388175"/>
            </a:xfrm>
          </p:grpSpPr>
          <p:sp>
            <p:nvSpPr>
              <p:cNvPr id="412" name="Google Shape;412;p24"/>
              <p:cNvSpPr/>
              <p:nvPr/>
            </p:nvSpPr>
            <p:spPr>
              <a:xfrm>
                <a:off x="4099000" y="1458475"/>
                <a:ext cx="231225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9249" h="7178" extrusionOk="0">
                    <a:moveTo>
                      <a:pt x="0" y="1"/>
                    </a:moveTo>
                    <a:lnTo>
                      <a:pt x="0" y="7178"/>
                    </a:lnTo>
                    <a:lnTo>
                      <a:pt x="9249" y="7178"/>
                    </a:lnTo>
                    <a:lnTo>
                      <a:pt x="92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4"/>
              <p:cNvSpPr/>
              <p:nvPr/>
            </p:nvSpPr>
            <p:spPr>
              <a:xfrm>
                <a:off x="4099000" y="1667200"/>
                <a:ext cx="231225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9249" h="7178" extrusionOk="0">
                    <a:moveTo>
                      <a:pt x="0" y="0"/>
                    </a:moveTo>
                    <a:lnTo>
                      <a:pt x="0" y="7177"/>
                    </a:lnTo>
                    <a:lnTo>
                      <a:pt x="9249" y="7177"/>
                    </a:lnTo>
                    <a:lnTo>
                      <a:pt x="92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4"/>
              <p:cNvSpPr/>
              <p:nvPr/>
            </p:nvSpPr>
            <p:spPr>
              <a:xfrm>
                <a:off x="4365250" y="1458475"/>
                <a:ext cx="230700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9228" h="7178" extrusionOk="0">
                    <a:moveTo>
                      <a:pt x="0" y="1"/>
                    </a:moveTo>
                    <a:lnTo>
                      <a:pt x="0" y="7178"/>
                    </a:lnTo>
                    <a:lnTo>
                      <a:pt x="9228" y="7178"/>
                    </a:lnTo>
                    <a:lnTo>
                      <a:pt x="92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4"/>
              <p:cNvSpPr/>
              <p:nvPr/>
            </p:nvSpPr>
            <p:spPr>
              <a:xfrm>
                <a:off x="4365250" y="1667200"/>
                <a:ext cx="230700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9228" h="7178" extrusionOk="0">
                    <a:moveTo>
                      <a:pt x="0" y="0"/>
                    </a:moveTo>
                    <a:lnTo>
                      <a:pt x="0" y="7177"/>
                    </a:lnTo>
                    <a:lnTo>
                      <a:pt x="9228" y="7177"/>
                    </a:lnTo>
                    <a:lnTo>
                      <a:pt x="92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6" name="Google Shape;416;p24"/>
            <p:cNvSpPr/>
            <p:nvPr/>
          </p:nvSpPr>
          <p:spPr>
            <a:xfrm>
              <a:off x="1864584" y="2426567"/>
              <a:ext cx="108900" cy="103800"/>
            </a:xfrm>
            <a:prstGeom prst="parallelogram">
              <a:avLst>
                <a:gd name="adj" fmla="val 9003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1826868" y="2460923"/>
              <a:ext cx="184500" cy="175200"/>
            </a:xfrm>
            <a:prstGeom prst="parallelogram">
              <a:avLst>
                <a:gd name="adj" fmla="val 9003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8" name="Google Shape;418;p24"/>
            <p:cNvGrpSpPr/>
            <p:nvPr/>
          </p:nvGrpSpPr>
          <p:grpSpPr>
            <a:xfrm>
              <a:off x="1996252" y="3199428"/>
              <a:ext cx="295454" cy="230654"/>
              <a:chOff x="3235900" y="3964075"/>
              <a:chExt cx="410125" cy="320175"/>
            </a:xfrm>
          </p:grpSpPr>
          <p:sp>
            <p:nvSpPr>
              <p:cNvPr id="419" name="Google Shape;419;p24"/>
              <p:cNvSpPr/>
              <p:nvPr/>
            </p:nvSpPr>
            <p:spPr>
              <a:xfrm>
                <a:off x="3235900" y="3964075"/>
                <a:ext cx="190425" cy="148075"/>
              </a:xfrm>
              <a:custGeom>
                <a:avLst/>
                <a:gdLst/>
                <a:ahLst/>
                <a:cxnLst/>
                <a:rect l="l" t="t" r="r" b="b"/>
                <a:pathLst>
                  <a:path w="7617" h="5923" extrusionOk="0">
                    <a:moveTo>
                      <a:pt x="0" y="1"/>
                    </a:moveTo>
                    <a:lnTo>
                      <a:pt x="0" y="5922"/>
                    </a:lnTo>
                    <a:lnTo>
                      <a:pt x="7617" y="5922"/>
                    </a:lnTo>
                    <a:lnTo>
                      <a:pt x="76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4"/>
              <p:cNvSpPr/>
              <p:nvPr/>
            </p:nvSpPr>
            <p:spPr>
              <a:xfrm>
                <a:off x="3235900" y="4136175"/>
                <a:ext cx="190425" cy="148075"/>
              </a:xfrm>
              <a:custGeom>
                <a:avLst/>
                <a:gdLst/>
                <a:ahLst/>
                <a:cxnLst/>
                <a:rect l="l" t="t" r="r" b="b"/>
                <a:pathLst>
                  <a:path w="7617" h="5923" extrusionOk="0">
                    <a:moveTo>
                      <a:pt x="0" y="1"/>
                    </a:moveTo>
                    <a:lnTo>
                      <a:pt x="0" y="5922"/>
                    </a:lnTo>
                    <a:lnTo>
                      <a:pt x="7617" y="5922"/>
                    </a:lnTo>
                    <a:lnTo>
                      <a:pt x="76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4"/>
              <p:cNvSpPr/>
              <p:nvPr/>
            </p:nvSpPr>
            <p:spPr>
              <a:xfrm>
                <a:off x="3455075" y="3964075"/>
                <a:ext cx="190950" cy="148075"/>
              </a:xfrm>
              <a:custGeom>
                <a:avLst/>
                <a:gdLst/>
                <a:ahLst/>
                <a:cxnLst/>
                <a:rect l="l" t="t" r="r" b="b"/>
                <a:pathLst>
                  <a:path w="7638" h="5923" extrusionOk="0">
                    <a:moveTo>
                      <a:pt x="0" y="1"/>
                    </a:moveTo>
                    <a:lnTo>
                      <a:pt x="0" y="5922"/>
                    </a:lnTo>
                    <a:lnTo>
                      <a:pt x="7637" y="5922"/>
                    </a:lnTo>
                    <a:lnTo>
                      <a:pt x="76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4"/>
              <p:cNvSpPr/>
              <p:nvPr/>
            </p:nvSpPr>
            <p:spPr>
              <a:xfrm>
                <a:off x="3455075" y="4136175"/>
                <a:ext cx="190950" cy="148075"/>
              </a:xfrm>
              <a:custGeom>
                <a:avLst/>
                <a:gdLst/>
                <a:ahLst/>
                <a:cxnLst/>
                <a:rect l="l" t="t" r="r" b="b"/>
                <a:pathLst>
                  <a:path w="7638" h="5923" extrusionOk="0">
                    <a:moveTo>
                      <a:pt x="0" y="1"/>
                    </a:moveTo>
                    <a:lnTo>
                      <a:pt x="0" y="5922"/>
                    </a:lnTo>
                    <a:lnTo>
                      <a:pt x="7637" y="5922"/>
                    </a:lnTo>
                    <a:lnTo>
                      <a:pt x="76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75F65B40-762C-3421-669B-BEABC3B2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b="1">
                <a:latin typeface="Times New Roman"/>
              </a:rPr>
              <a:t>Các thiết bị sử dụng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597F12F2-C21B-9D0A-CBEE-E953A82E9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779" y="1017393"/>
            <a:ext cx="7704000" cy="3497918"/>
          </a:xfrm>
        </p:spPr>
        <p:txBody>
          <a:bodyPr/>
          <a:lstStyle/>
          <a:p>
            <a:pPr marL="139700" indent="0">
              <a:buNone/>
            </a:pP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Relay</a:t>
            </a:r>
          </a:p>
          <a:p>
            <a:pPr marL="139700" indent="0">
              <a:buNone/>
            </a:pPr>
            <a:endParaRPr lang="en-US" sz="1300" b="1" i="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300">
                <a:latin typeface="Times New Roman"/>
                <a:cs typeface="Times New Roman"/>
              </a:rPr>
              <a:t>Thông </a:t>
            </a:r>
            <a:r>
              <a:rPr lang="en-US" sz="1300" err="1">
                <a:latin typeface="Times New Roman"/>
                <a:cs typeface="Times New Roman"/>
              </a:rPr>
              <a:t>số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kĩ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thuật</a:t>
            </a:r>
            <a:r>
              <a:rPr lang="en-US" sz="1300">
                <a:latin typeface="Times New Roman"/>
                <a:cs typeface="Times New Roman"/>
              </a:rPr>
              <a:t>:</a:t>
            </a:r>
          </a:p>
          <a:p>
            <a:pPr algn="just">
              <a:buNone/>
            </a:pPr>
            <a:endParaRPr lang="en-US" sz="1300">
              <a:latin typeface="Times New Roman"/>
              <a:cs typeface="Times New Roman"/>
            </a:endParaRP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Điện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áp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cuộn</a:t>
            </a:r>
            <a:r>
              <a:rPr lang="en-US" sz="1300">
                <a:latin typeface="Times New Roman"/>
                <a:cs typeface="Times New Roman"/>
              </a:rPr>
              <a:t> hút: 12VDC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Dòng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đóng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cắt</a:t>
            </a:r>
            <a:r>
              <a:rPr lang="en-US" sz="1300">
                <a:latin typeface="Times New Roman"/>
                <a:cs typeface="Times New Roman"/>
              </a:rPr>
              <a:t>: 10A/250VAC – 10A/30VDC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Kích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thước</a:t>
            </a:r>
            <a:r>
              <a:rPr lang="en-US" sz="1300">
                <a:latin typeface="Times New Roman"/>
                <a:cs typeface="Times New Roman"/>
              </a:rPr>
              <a:t>: 19.2 x 15.5 x 15.2mm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Trọng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lượng</a:t>
            </a:r>
            <a:r>
              <a:rPr lang="en-US" sz="1300">
                <a:latin typeface="Times New Roman"/>
                <a:cs typeface="Times New Roman"/>
              </a:rPr>
              <a:t>: 8g</a:t>
            </a:r>
          </a:p>
          <a:p>
            <a:pPr algn="just"/>
            <a:endParaRPr lang="en-US" sz="1300">
              <a:latin typeface="Times New Roman"/>
              <a:cs typeface="Times New Roman"/>
            </a:endParaRPr>
          </a:p>
          <a:p>
            <a:pPr marL="139700" indent="0">
              <a:buNone/>
            </a:pPr>
            <a:endParaRPr lang="en-US" sz="1300" b="1" i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3" name="Hình ảnh 5" descr="Ảnh có chứa văn bản, Thành phần mạch điện, Linh kiện điện, đồ điện tử&#10;&#10;Mô tả được tự động tạo">
            <a:extLst>
              <a:ext uri="{FF2B5EF4-FFF2-40B4-BE49-F238E27FC236}">
                <a16:creationId xmlns:a16="http://schemas.microsoft.com/office/drawing/2014/main" id="{B7E9EA84-511C-D1AB-1AF6-0FF7644F2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383" y="938123"/>
            <a:ext cx="2868283" cy="287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69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75F65B40-762C-3421-669B-BEABC3B2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b="1">
                <a:latin typeface="Times New Roman"/>
              </a:rPr>
              <a:t>Các thiết bị sử dụng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597F12F2-C21B-9D0A-CBEE-E953A82E9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779" y="1017393"/>
            <a:ext cx="7704000" cy="3497918"/>
          </a:xfrm>
        </p:spPr>
        <p:txBody>
          <a:bodyPr/>
          <a:lstStyle/>
          <a:p>
            <a:pPr marL="139700" indent="0">
              <a:buNone/>
            </a:pP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Mạch</a:t>
            </a: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hạ</a:t>
            </a: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áp</a:t>
            </a: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 5V</a:t>
            </a:r>
          </a:p>
          <a:p>
            <a:pPr marL="139700" indent="0">
              <a:buNone/>
            </a:pPr>
            <a:endParaRPr lang="en-US" sz="1300" b="1" i="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300">
                <a:latin typeface="Times New Roman"/>
                <a:cs typeface="Times New Roman"/>
              </a:rPr>
              <a:t>Thông </a:t>
            </a:r>
            <a:r>
              <a:rPr lang="en-US" sz="1300" err="1">
                <a:latin typeface="Times New Roman"/>
                <a:cs typeface="Times New Roman"/>
              </a:rPr>
              <a:t>số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kĩ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thuật</a:t>
            </a:r>
            <a:r>
              <a:rPr lang="en-US" sz="1300">
                <a:latin typeface="Times New Roman"/>
                <a:cs typeface="Times New Roman"/>
              </a:rPr>
              <a:t>:</a:t>
            </a:r>
          </a:p>
          <a:p>
            <a:pPr algn="just">
              <a:buNone/>
            </a:pPr>
            <a:endParaRPr lang="en-US" sz="1300">
              <a:latin typeface="Times New Roman"/>
              <a:cs typeface="Times New Roman"/>
            </a:endParaRP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Điện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áp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đầu</a:t>
            </a:r>
            <a:r>
              <a:rPr lang="en-US" sz="1300">
                <a:latin typeface="Times New Roman"/>
                <a:cs typeface="Times New Roman"/>
              </a:rPr>
              <a:t> vào: Từ 3V đến 30V.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Điện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áp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đầu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ra</a:t>
            </a:r>
            <a:r>
              <a:rPr lang="en-US" sz="1300">
                <a:latin typeface="Times New Roman"/>
                <a:cs typeface="Times New Roman"/>
              </a:rPr>
              <a:t>: </a:t>
            </a:r>
            <a:r>
              <a:rPr lang="en-US" sz="1300" err="1">
                <a:latin typeface="Times New Roman"/>
                <a:cs typeface="Times New Roman"/>
              </a:rPr>
              <a:t>Điều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chỉnh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được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trong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khoảng</a:t>
            </a:r>
            <a:r>
              <a:rPr lang="en-US" sz="1300">
                <a:latin typeface="Times New Roman"/>
                <a:cs typeface="Times New Roman"/>
              </a:rPr>
              <a:t> 1.5V </a:t>
            </a:r>
            <a:r>
              <a:rPr lang="en-US" sz="1300" err="1">
                <a:latin typeface="Times New Roman"/>
                <a:cs typeface="Times New Roman"/>
              </a:rPr>
              <a:t>đến</a:t>
            </a:r>
            <a:r>
              <a:rPr lang="en-US" sz="1300">
                <a:latin typeface="Times New Roman"/>
                <a:cs typeface="Times New Roman"/>
              </a:rPr>
              <a:t> 30V.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Dòng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đáp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ứng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tối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đa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là</a:t>
            </a:r>
            <a:r>
              <a:rPr lang="en-US" sz="1300">
                <a:latin typeface="Times New Roman"/>
                <a:cs typeface="Times New Roman"/>
              </a:rPr>
              <a:t> 3A.</a:t>
            </a:r>
          </a:p>
          <a:p>
            <a:pPr algn="just"/>
            <a:r>
              <a:rPr lang="en-US" sz="1300">
                <a:latin typeface="Times New Roman"/>
                <a:cs typeface="Times New Roman"/>
              </a:rPr>
              <a:t>Hiệu </a:t>
            </a:r>
            <a:r>
              <a:rPr lang="en-US" sz="1300" err="1">
                <a:latin typeface="Times New Roman"/>
                <a:cs typeface="Times New Roman"/>
              </a:rPr>
              <a:t>suất</a:t>
            </a:r>
            <a:r>
              <a:rPr lang="en-US" sz="1300">
                <a:latin typeface="Times New Roman"/>
                <a:cs typeface="Times New Roman"/>
              </a:rPr>
              <a:t>: 92%</a:t>
            </a:r>
          </a:p>
          <a:p>
            <a:pPr algn="just"/>
            <a:r>
              <a:rPr lang="en-US" sz="1300">
                <a:latin typeface="Times New Roman"/>
                <a:cs typeface="Times New Roman"/>
              </a:rPr>
              <a:t>Công </a:t>
            </a:r>
            <a:r>
              <a:rPr lang="en-US" sz="1300" err="1">
                <a:latin typeface="Times New Roman"/>
                <a:cs typeface="Times New Roman"/>
              </a:rPr>
              <a:t>suất</a:t>
            </a:r>
            <a:r>
              <a:rPr lang="en-US" sz="1300">
                <a:latin typeface="Times New Roman"/>
                <a:cs typeface="Times New Roman"/>
              </a:rPr>
              <a:t>: 15W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Kích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thước</a:t>
            </a:r>
            <a:r>
              <a:rPr lang="en-US" sz="1300">
                <a:latin typeface="Times New Roman"/>
                <a:cs typeface="Times New Roman"/>
              </a:rPr>
              <a:t>: 45 (</a:t>
            </a:r>
            <a:r>
              <a:rPr lang="en-US" sz="1300" err="1">
                <a:latin typeface="Times New Roman"/>
                <a:cs typeface="Times New Roman"/>
              </a:rPr>
              <a:t>dài</a:t>
            </a:r>
            <a:r>
              <a:rPr lang="en-US" sz="1300">
                <a:latin typeface="Times New Roman"/>
                <a:cs typeface="Times New Roman"/>
              </a:rPr>
              <a:t>) * 20 (</a:t>
            </a:r>
            <a:r>
              <a:rPr lang="en-US" sz="1300" err="1">
                <a:latin typeface="Times New Roman"/>
                <a:cs typeface="Times New Roman"/>
              </a:rPr>
              <a:t>rộng</a:t>
            </a:r>
            <a:r>
              <a:rPr lang="en-US" sz="1300">
                <a:latin typeface="Times New Roman"/>
                <a:cs typeface="Times New Roman"/>
              </a:rPr>
              <a:t>) * 14 (</a:t>
            </a:r>
            <a:r>
              <a:rPr lang="en-US" sz="1300" err="1">
                <a:latin typeface="Times New Roman"/>
                <a:cs typeface="Times New Roman"/>
              </a:rPr>
              <a:t>cao</a:t>
            </a:r>
            <a:r>
              <a:rPr lang="en-US" sz="1300">
                <a:latin typeface="Times New Roman"/>
                <a:cs typeface="Times New Roman"/>
              </a:rPr>
              <a:t>) mm</a:t>
            </a:r>
          </a:p>
          <a:p>
            <a:pPr algn="just"/>
            <a:endParaRPr lang="en-US" sz="1300">
              <a:latin typeface="Times New Roman"/>
              <a:cs typeface="Times New Roman"/>
            </a:endParaRPr>
          </a:p>
          <a:p>
            <a:pPr marL="285750" indent="-285750" algn="just"/>
            <a:endParaRPr lang="en-US" sz="1300">
              <a:latin typeface="Times New Roman"/>
              <a:cs typeface="Times New Roman"/>
            </a:endParaRPr>
          </a:p>
          <a:p>
            <a:pPr marL="139700" indent="0">
              <a:buNone/>
            </a:pPr>
            <a:endParaRPr lang="en-US" sz="1300" b="1" i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3" name="Hình ảnh 5" descr="Ảnh có chứa Linh kiện điện, Thành phần mạch điện, đồ điện tử, Kỹ thuật điện&#10;&#10;Mô tả được tự động tạo">
            <a:extLst>
              <a:ext uri="{FF2B5EF4-FFF2-40B4-BE49-F238E27FC236}">
                <a16:creationId xmlns:a16="http://schemas.microsoft.com/office/drawing/2014/main" id="{B8DEA2D6-92FC-19ED-9C8D-516449087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885" y="1238646"/>
            <a:ext cx="3226643" cy="24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44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75F65B40-762C-3421-669B-BEABC3B2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b="1">
                <a:latin typeface="Times New Roman"/>
              </a:rPr>
              <a:t>Các thiết bị sử dụng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597F12F2-C21B-9D0A-CBEE-E953A82E9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779" y="1017393"/>
            <a:ext cx="7704000" cy="3497918"/>
          </a:xfrm>
        </p:spPr>
        <p:txBody>
          <a:bodyPr/>
          <a:lstStyle/>
          <a:p>
            <a:pPr marL="139700" indent="0">
              <a:buNone/>
            </a:pP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Motor DC 5V</a:t>
            </a:r>
            <a:endParaRPr lang="vi-VN"/>
          </a:p>
          <a:p>
            <a:pPr marL="139700" indent="0">
              <a:buNone/>
            </a:pPr>
            <a:endParaRPr lang="en-US" sz="1300" b="1" i="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300">
                <a:latin typeface="Times New Roman"/>
                <a:cs typeface="Times New Roman"/>
              </a:rPr>
              <a:t>Thông </a:t>
            </a:r>
            <a:r>
              <a:rPr lang="en-US" sz="1300" err="1">
                <a:latin typeface="Times New Roman"/>
                <a:cs typeface="Times New Roman"/>
              </a:rPr>
              <a:t>số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kĩ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thuật</a:t>
            </a:r>
            <a:r>
              <a:rPr lang="en-US" sz="1300">
                <a:latin typeface="Times New Roman"/>
                <a:cs typeface="Times New Roman"/>
              </a:rPr>
              <a:t>:</a:t>
            </a:r>
          </a:p>
          <a:p>
            <a:pPr algn="just">
              <a:buNone/>
            </a:pPr>
            <a:endParaRPr lang="en-US" sz="1300">
              <a:latin typeface="Times New Roman"/>
              <a:cs typeface="Times New Roman"/>
            </a:endParaRPr>
          </a:p>
          <a:p>
            <a:pPr algn="just"/>
            <a:r>
              <a:rPr lang="en-US" sz="1300">
                <a:latin typeface="Times New Roman"/>
                <a:cs typeface="Times New Roman"/>
              </a:rPr>
              <a:t>Model: RS-385</a:t>
            </a:r>
          </a:p>
          <a:p>
            <a:pPr algn="just"/>
            <a:r>
              <a:rPr lang="en-US" sz="1300">
                <a:latin typeface="Times New Roman"/>
                <a:cs typeface="Times New Roman"/>
              </a:rPr>
              <a:t>Công </a:t>
            </a:r>
            <a:r>
              <a:rPr lang="en-US" sz="1300" err="1">
                <a:latin typeface="Times New Roman"/>
                <a:cs typeface="Times New Roman"/>
              </a:rPr>
              <a:t>suất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định</a:t>
            </a:r>
            <a:r>
              <a:rPr lang="en-US" sz="1300">
                <a:latin typeface="Times New Roman"/>
                <a:cs typeface="Times New Roman"/>
              </a:rPr>
              <a:t> mức: 3,6 (W)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Loại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sản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phẩm</a:t>
            </a:r>
            <a:r>
              <a:rPr lang="en-US" sz="1300">
                <a:latin typeface="Times New Roman"/>
                <a:cs typeface="Times New Roman"/>
              </a:rPr>
              <a:t>: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cơ</a:t>
            </a:r>
            <a:r>
              <a:rPr lang="en-US" sz="1300">
                <a:latin typeface="Times New Roman"/>
                <a:cs typeface="Times New Roman"/>
              </a:rPr>
              <a:t> DC </a:t>
            </a:r>
            <a:r>
              <a:rPr lang="en-US" sz="1300" err="1">
                <a:latin typeface="Times New Roman"/>
                <a:cs typeface="Times New Roman"/>
              </a:rPr>
              <a:t>chổi</a:t>
            </a:r>
            <a:r>
              <a:rPr lang="en-US" sz="1300">
                <a:latin typeface="Times New Roman"/>
                <a:cs typeface="Times New Roman"/>
              </a:rPr>
              <a:t> than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Điện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áp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định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mức</a:t>
            </a:r>
            <a:r>
              <a:rPr lang="en-US" sz="1300">
                <a:latin typeface="Times New Roman"/>
                <a:cs typeface="Times New Roman"/>
              </a:rPr>
              <a:t>: 12 (V)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Dòng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định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mức</a:t>
            </a:r>
            <a:r>
              <a:rPr lang="en-US" sz="1300">
                <a:latin typeface="Times New Roman"/>
                <a:cs typeface="Times New Roman"/>
              </a:rPr>
              <a:t>: 0,15-0,75 (A)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Tốc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định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mức</a:t>
            </a:r>
            <a:r>
              <a:rPr lang="en-US" sz="1300">
                <a:latin typeface="Times New Roman"/>
                <a:cs typeface="Times New Roman"/>
              </a:rPr>
              <a:t>: 9800 (</a:t>
            </a:r>
            <a:r>
              <a:rPr lang="en-US" sz="1300" err="1">
                <a:latin typeface="Times New Roman"/>
                <a:cs typeface="Times New Roman"/>
              </a:rPr>
              <a:t>vòng</a:t>
            </a:r>
            <a:r>
              <a:rPr lang="en-US" sz="1300">
                <a:latin typeface="Times New Roman"/>
                <a:cs typeface="Times New Roman"/>
              </a:rPr>
              <a:t> / </a:t>
            </a:r>
            <a:r>
              <a:rPr lang="en-US" sz="1300" err="1">
                <a:latin typeface="Times New Roman"/>
                <a:cs typeface="Times New Roman"/>
              </a:rPr>
              <a:t>phút</a:t>
            </a:r>
            <a:r>
              <a:rPr lang="en-US" sz="1300">
                <a:latin typeface="Times New Roman"/>
                <a:cs typeface="Times New Roman"/>
              </a:rPr>
              <a:t>)</a:t>
            </a:r>
          </a:p>
          <a:p>
            <a:pPr algn="just"/>
            <a:r>
              <a:rPr lang="en-US" sz="1300">
                <a:latin typeface="Times New Roman"/>
                <a:cs typeface="Times New Roman"/>
              </a:rPr>
              <a:t>Mô-men </a:t>
            </a:r>
            <a:r>
              <a:rPr lang="en-US" sz="1300" err="1">
                <a:latin typeface="Times New Roman"/>
                <a:cs typeface="Times New Roman"/>
              </a:rPr>
              <a:t>xoắn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định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mức</a:t>
            </a:r>
            <a:r>
              <a:rPr lang="en-US" sz="1300">
                <a:latin typeface="Times New Roman"/>
                <a:cs typeface="Times New Roman"/>
              </a:rPr>
              <a:t>: 70 (g. Cm)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Kích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thước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hình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dạng</a:t>
            </a:r>
            <a:r>
              <a:rPr lang="en-US" sz="1300">
                <a:latin typeface="Times New Roman"/>
                <a:cs typeface="Times New Roman"/>
              </a:rPr>
              <a:t>: 27,7 * 60 mm / 1,09 * 2,36"</a:t>
            </a:r>
          </a:p>
          <a:p>
            <a:pPr algn="just"/>
            <a:r>
              <a:rPr lang="en-US" sz="1300">
                <a:latin typeface="Times New Roman"/>
                <a:cs typeface="Times New Roman"/>
              </a:rPr>
              <a:t>Phạm vi </a:t>
            </a:r>
            <a:r>
              <a:rPr lang="en-US" sz="1300" err="1">
                <a:latin typeface="Times New Roman"/>
                <a:cs typeface="Times New Roman"/>
              </a:rPr>
              <a:t>tương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thích</a:t>
            </a:r>
            <a:r>
              <a:rPr lang="en-US" sz="1300">
                <a:latin typeface="Times New Roman"/>
                <a:cs typeface="Times New Roman"/>
              </a:rPr>
              <a:t>: </a:t>
            </a:r>
            <a:r>
              <a:rPr lang="en-US" sz="1300" err="1">
                <a:latin typeface="Times New Roman"/>
                <a:cs typeface="Times New Roman"/>
              </a:rPr>
              <a:t>đa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dạng</a:t>
            </a:r>
          </a:p>
          <a:p>
            <a:pPr algn="just"/>
            <a:endParaRPr lang="en-US" sz="1300">
              <a:latin typeface="Times New Roman"/>
              <a:cs typeface="Times New Roman"/>
            </a:endParaRPr>
          </a:p>
          <a:p>
            <a:pPr algn="just"/>
            <a:endParaRPr lang="en-US" sz="1300">
              <a:latin typeface="Times New Roman"/>
              <a:cs typeface="Times New Roman"/>
            </a:endParaRPr>
          </a:p>
          <a:p>
            <a:pPr marL="285750" indent="-285750" algn="just"/>
            <a:endParaRPr lang="en-US" sz="1300">
              <a:latin typeface="Times New Roman"/>
              <a:cs typeface="Times New Roman"/>
            </a:endParaRPr>
          </a:p>
          <a:p>
            <a:pPr marL="139700" indent="0">
              <a:buNone/>
            </a:pPr>
            <a:endParaRPr lang="en-US" sz="1300" b="1" i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2" name="Hình ảnh 5" descr="Ảnh có chứa phích cắm&#10;&#10;Mô tả được tự động tạo">
            <a:extLst>
              <a:ext uri="{FF2B5EF4-FFF2-40B4-BE49-F238E27FC236}">
                <a16:creationId xmlns:a16="http://schemas.microsoft.com/office/drawing/2014/main" id="{7D3B607D-3627-F490-AD83-42ED69DD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560" y="1283180"/>
            <a:ext cx="2883558" cy="280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53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75F65B40-762C-3421-669B-BEABC3B2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b="1">
                <a:latin typeface="Times New Roman"/>
              </a:rPr>
              <a:t>Các thiết bị sử dụng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597F12F2-C21B-9D0A-CBEE-E953A82E9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779" y="1017393"/>
            <a:ext cx="7704000" cy="3497918"/>
          </a:xfrm>
        </p:spPr>
        <p:txBody>
          <a:bodyPr/>
          <a:lstStyle/>
          <a:p>
            <a:pPr marL="139700" indent="0">
              <a:buNone/>
            </a:pP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Cảm</a:t>
            </a: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biến</a:t>
            </a: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khí</a:t>
            </a: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 gas</a:t>
            </a:r>
          </a:p>
          <a:p>
            <a:pPr marL="139700" indent="0">
              <a:buNone/>
            </a:pPr>
            <a:endParaRPr lang="en-US" sz="1300" b="1" i="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300">
                <a:latin typeface="Times New Roman"/>
                <a:cs typeface="Times New Roman"/>
              </a:rPr>
              <a:t>Thông </a:t>
            </a:r>
            <a:r>
              <a:rPr lang="en-US" sz="1300" err="1">
                <a:latin typeface="Times New Roman"/>
                <a:cs typeface="Times New Roman"/>
              </a:rPr>
              <a:t>số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kĩ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thuật</a:t>
            </a:r>
            <a:r>
              <a:rPr lang="en-US" sz="1300">
                <a:latin typeface="Times New Roman"/>
                <a:cs typeface="Times New Roman"/>
              </a:rPr>
              <a:t>:</a:t>
            </a:r>
          </a:p>
          <a:p>
            <a:pPr algn="just">
              <a:buNone/>
            </a:pPr>
            <a:endParaRPr lang="en-US" sz="1300">
              <a:latin typeface="Times New Roman"/>
              <a:cs typeface="Times New Roman"/>
            </a:endParaRP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Điện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áp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hoạt</a:t>
            </a:r>
            <a:r>
              <a:rPr lang="en-US" sz="1300">
                <a:latin typeface="Times New Roman"/>
                <a:cs typeface="Times New Roman"/>
              </a:rPr>
              <a:t> động: 3.3V-5V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Kích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thước</a:t>
            </a:r>
            <a:r>
              <a:rPr lang="en-US" sz="1300">
                <a:latin typeface="Times New Roman"/>
                <a:cs typeface="Times New Roman"/>
              </a:rPr>
              <a:t> PCB: 3cm * 1.6cm</a:t>
            </a:r>
          </a:p>
          <a:p>
            <a:pPr algn="just"/>
            <a:r>
              <a:rPr lang="en-US" sz="1300">
                <a:latin typeface="Times New Roman"/>
                <a:cs typeface="Times New Roman"/>
              </a:rPr>
              <a:t>Led </a:t>
            </a:r>
            <a:r>
              <a:rPr lang="en-US" sz="1300" err="1">
                <a:latin typeface="Times New Roman"/>
                <a:cs typeface="Times New Roman"/>
              </a:rPr>
              <a:t>đỏ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báo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nguồn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vào</a:t>
            </a:r>
            <a:r>
              <a:rPr lang="en-US" sz="1300">
                <a:latin typeface="Times New Roman"/>
                <a:cs typeface="Times New Roman"/>
              </a:rPr>
              <a:t>, Led </a:t>
            </a:r>
            <a:r>
              <a:rPr lang="en-US" sz="1300" err="1">
                <a:latin typeface="Times New Roman"/>
                <a:cs typeface="Times New Roman"/>
              </a:rPr>
              <a:t>xanh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báo</a:t>
            </a:r>
            <a:r>
              <a:rPr lang="en-US" sz="1300">
                <a:latin typeface="Times New Roman"/>
                <a:cs typeface="Times New Roman"/>
              </a:rPr>
              <a:t> gas</a:t>
            </a:r>
          </a:p>
          <a:p>
            <a:pPr algn="just"/>
            <a:r>
              <a:rPr lang="en-US" sz="1300">
                <a:latin typeface="Times New Roman"/>
                <a:cs typeface="Times New Roman"/>
              </a:rPr>
              <a:t>IC so </a:t>
            </a:r>
            <a:r>
              <a:rPr lang="en-US" sz="1300" err="1">
                <a:latin typeface="Times New Roman"/>
                <a:cs typeface="Times New Roman"/>
              </a:rPr>
              <a:t>sánh</a:t>
            </a:r>
            <a:r>
              <a:rPr lang="en-US" sz="1300">
                <a:latin typeface="Times New Roman"/>
                <a:cs typeface="Times New Roman"/>
              </a:rPr>
              <a:t> : LM393</a:t>
            </a:r>
          </a:p>
          <a:p>
            <a:pPr algn="just"/>
            <a:r>
              <a:rPr lang="en-US" sz="1300">
                <a:latin typeface="Times New Roman"/>
                <a:cs typeface="Times New Roman"/>
              </a:rPr>
              <a:t>VCC: 3.3V-5V</a:t>
            </a:r>
          </a:p>
          <a:p>
            <a:pPr algn="just"/>
            <a:r>
              <a:rPr lang="en-US" sz="1300">
                <a:latin typeface="Times New Roman"/>
                <a:cs typeface="Times New Roman"/>
              </a:rPr>
              <a:t>GND: 0V</a:t>
            </a:r>
          </a:p>
          <a:p>
            <a:pPr algn="just"/>
            <a:r>
              <a:rPr lang="en-US" sz="1300">
                <a:latin typeface="Times New Roman"/>
                <a:cs typeface="Times New Roman"/>
              </a:rPr>
              <a:t>DO: </a:t>
            </a:r>
            <a:r>
              <a:rPr lang="en-US" sz="1300" err="1">
                <a:latin typeface="Times New Roman"/>
                <a:cs typeface="Times New Roman"/>
              </a:rPr>
              <a:t>Đầu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ra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tín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hiệu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số</a:t>
            </a:r>
            <a:r>
              <a:rPr lang="en-US" sz="1300">
                <a:latin typeface="Times New Roman"/>
                <a:cs typeface="Times New Roman"/>
              </a:rPr>
              <a:t> (0 </a:t>
            </a:r>
            <a:r>
              <a:rPr lang="en-US" sz="1300" err="1">
                <a:latin typeface="Times New Roman"/>
                <a:cs typeface="Times New Roman"/>
              </a:rPr>
              <a:t>và</a:t>
            </a:r>
            <a:r>
              <a:rPr lang="en-US" sz="1300">
                <a:latin typeface="Times New Roman"/>
                <a:cs typeface="Times New Roman"/>
              </a:rPr>
              <a:t> 1)</a:t>
            </a:r>
          </a:p>
          <a:p>
            <a:pPr algn="just"/>
            <a:r>
              <a:rPr lang="en-US" sz="1300">
                <a:latin typeface="Times New Roman"/>
                <a:cs typeface="Times New Roman"/>
              </a:rPr>
              <a:t>AO: </a:t>
            </a:r>
            <a:r>
              <a:rPr lang="en-US" sz="1300" err="1">
                <a:latin typeface="Times New Roman"/>
                <a:cs typeface="Times New Roman"/>
              </a:rPr>
              <a:t>Đầu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ra</a:t>
            </a:r>
            <a:r>
              <a:rPr lang="en-US" sz="1300">
                <a:latin typeface="Times New Roman"/>
                <a:cs typeface="Times New Roman"/>
              </a:rPr>
              <a:t> Analog (</a:t>
            </a:r>
            <a:r>
              <a:rPr lang="en-US" sz="1300" err="1">
                <a:latin typeface="Times New Roman"/>
                <a:cs typeface="Times New Roman"/>
              </a:rPr>
              <a:t>Tín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hiệu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tương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tự</a:t>
            </a:r>
            <a:r>
              <a:rPr lang="en-US" sz="1300">
                <a:latin typeface="Times New Roman"/>
                <a:cs typeface="Times New Roman"/>
              </a:rPr>
              <a:t>)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Cấu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tạo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từ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chất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bản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dẫn</a:t>
            </a:r>
            <a:r>
              <a:rPr lang="en-US" sz="1300">
                <a:latin typeface="Times New Roman"/>
                <a:cs typeface="Times New Roman"/>
              </a:rPr>
              <a:t> Sno2</a:t>
            </a:r>
          </a:p>
          <a:p>
            <a:pPr algn="just"/>
            <a:endParaRPr lang="en-US" sz="1300">
              <a:latin typeface="Times New Roman"/>
              <a:cs typeface="Times New Roman"/>
            </a:endParaRPr>
          </a:p>
          <a:p>
            <a:pPr algn="just"/>
            <a:endParaRPr lang="en-US" sz="1300">
              <a:latin typeface="Times New Roman"/>
              <a:cs typeface="Times New Roman"/>
            </a:endParaRPr>
          </a:p>
          <a:p>
            <a:pPr algn="just"/>
            <a:endParaRPr lang="en-US" sz="1300">
              <a:latin typeface="Times New Roman"/>
              <a:cs typeface="Times New Roman"/>
            </a:endParaRPr>
          </a:p>
          <a:p>
            <a:pPr marL="285750" indent="-285750" algn="just"/>
            <a:endParaRPr lang="en-US" sz="1300">
              <a:latin typeface="Times New Roman"/>
              <a:cs typeface="Times New Roman"/>
            </a:endParaRPr>
          </a:p>
          <a:p>
            <a:pPr marL="139700" indent="0">
              <a:buNone/>
            </a:pPr>
            <a:endParaRPr lang="en-US" sz="1300" b="1" i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3" name="Hình ảnh 5" descr="Ảnh có chứa bạc&#10;&#10;Mô tả được tự động tạo">
            <a:extLst>
              <a:ext uri="{FF2B5EF4-FFF2-40B4-BE49-F238E27FC236}">
                <a16:creationId xmlns:a16="http://schemas.microsoft.com/office/drawing/2014/main" id="{68F2B591-2ED8-9514-77E1-3F70DA0C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725" y="1218481"/>
            <a:ext cx="2674188" cy="268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60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75F65B40-762C-3421-669B-BEABC3B2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b="1">
                <a:latin typeface="Times New Roman"/>
              </a:rPr>
              <a:t>Các thiết bị sử dụng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597F12F2-C21B-9D0A-CBEE-E953A82E9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779" y="1017393"/>
            <a:ext cx="7704000" cy="3497918"/>
          </a:xfrm>
        </p:spPr>
        <p:txBody>
          <a:bodyPr/>
          <a:lstStyle/>
          <a:p>
            <a:pPr marL="139700" indent="0">
              <a:buNone/>
            </a:pP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Cảm</a:t>
            </a: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biến</a:t>
            </a: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nhiệt</a:t>
            </a: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độ</a:t>
            </a:r>
          </a:p>
          <a:p>
            <a:pPr marL="139700" indent="0">
              <a:buNone/>
            </a:pPr>
            <a:endParaRPr lang="en-US" sz="1300" b="1" i="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300">
                <a:latin typeface="Times New Roman"/>
                <a:cs typeface="Times New Roman"/>
              </a:rPr>
              <a:t>Thông </a:t>
            </a:r>
            <a:r>
              <a:rPr lang="en-US" sz="1300" err="1">
                <a:latin typeface="Times New Roman"/>
                <a:cs typeface="Times New Roman"/>
              </a:rPr>
              <a:t>số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kĩ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thuật</a:t>
            </a:r>
            <a:r>
              <a:rPr lang="en-US" sz="1300">
                <a:latin typeface="Times New Roman"/>
                <a:cs typeface="Times New Roman"/>
              </a:rPr>
              <a:t>:</a:t>
            </a:r>
          </a:p>
          <a:p>
            <a:pPr algn="just">
              <a:buNone/>
            </a:pPr>
            <a:endParaRPr lang="en-US" sz="1300">
              <a:latin typeface="Times New Roman"/>
              <a:cs typeface="Times New Roman"/>
            </a:endParaRPr>
          </a:p>
          <a:p>
            <a:pPr marL="285750" indent="-285750" algn="just"/>
            <a:r>
              <a:rPr lang="en-US" sz="1300" err="1">
                <a:latin typeface="Times New Roman"/>
                <a:cs typeface="Times New Roman"/>
              </a:rPr>
              <a:t>Nguồn</a:t>
            </a:r>
            <a:r>
              <a:rPr lang="en-US" sz="1300">
                <a:latin typeface="Times New Roman"/>
                <a:cs typeface="Times New Roman"/>
              </a:rPr>
              <a:t>: 3 → 5 VDC</a:t>
            </a:r>
          </a:p>
          <a:p>
            <a:pPr marL="285750" indent="-285750" algn="just"/>
            <a:r>
              <a:rPr lang="en-US" sz="1300" err="1">
                <a:latin typeface="Times New Roman"/>
                <a:cs typeface="Times New Roman"/>
              </a:rPr>
              <a:t>Dòng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sử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dụng</a:t>
            </a:r>
            <a:r>
              <a:rPr lang="en-US" sz="1300">
                <a:latin typeface="Times New Roman"/>
                <a:cs typeface="Times New Roman"/>
              </a:rPr>
              <a:t>: 2.5mA max (khi truyền dữ liệu).</a:t>
            </a:r>
          </a:p>
          <a:p>
            <a:pPr marL="285750" indent="-285750" algn="just"/>
            <a:r>
              <a:rPr lang="en-US" sz="1300" err="1">
                <a:latin typeface="Times New Roman"/>
                <a:cs typeface="Times New Roman"/>
              </a:rPr>
              <a:t>Khoảng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đo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ẩm</a:t>
            </a:r>
            <a:r>
              <a:rPr lang="en-US" sz="1300">
                <a:latin typeface="Times New Roman"/>
                <a:cs typeface="Times New Roman"/>
              </a:rPr>
              <a:t>: 20%-90% RH (</a:t>
            </a:r>
            <a:r>
              <a:rPr lang="en-US" sz="1300" err="1">
                <a:latin typeface="Times New Roman"/>
                <a:cs typeface="Times New Roman"/>
              </a:rPr>
              <a:t>sai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số</a:t>
            </a:r>
            <a:r>
              <a:rPr lang="en-US" sz="1300">
                <a:latin typeface="Times New Roman"/>
                <a:cs typeface="Times New Roman"/>
              </a:rPr>
              <a:t> 5%RH) </a:t>
            </a:r>
          </a:p>
          <a:p>
            <a:pPr marL="285750" indent="-285750" algn="just"/>
            <a:r>
              <a:rPr lang="en-US" sz="1300" err="1">
                <a:latin typeface="Times New Roman"/>
                <a:cs typeface="Times New Roman"/>
              </a:rPr>
              <a:t>Khoảng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đo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nhiệt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</a:t>
            </a:r>
            <a:r>
              <a:rPr lang="en-US" sz="1300">
                <a:latin typeface="Times New Roman"/>
                <a:cs typeface="Times New Roman"/>
              </a:rPr>
              <a:t>: 0-50°C (</a:t>
            </a:r>
            <a:r>
              <a:rPr lang="en-US" sz="1300" err="1">
                <a:latin typeface="Times New Roman"/>
                <a:cs typeface="Times New Roman"/>
              </a:rPr>
              <a:t>sai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số</a:t>
            </a:r>
            <a:r>
              <a:rPr lang="en-US" sz="1300">
                <a:latin typeface="Times New Roman"/>
                <a:cs typeface="Times New Roman"/>
              </a:rPr>
              <a:t> 2°C) </a:t>
            </a:r>
          </a:p>
          <a:p>
            <a:pPr marL="285750" indent="-285750" algn="just"/>
            <a:r>
              <a:rPr lang="en-US" sz="1300" err="1">
                <a:latin typeface="Times New Roman"/>
                <a:cs typeface="Times New Roman"/>
              </a:rPr>
              <a:t>Tần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số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lấy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mẫu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tối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đa</a:t>
            </a:r>
            <a:r>
              <a:rPr lang="en-US" sz="1300">
                <a:latin typeface="Times New Roman"/>
                <a:cs typeface="Times New Roman"/>
              </a:rPr>
              <a:t>: 1Hz (1 </a:t>
            </a:r>
            <a:r>
              <a:rPr lang="en-US" sz="1300" err="1">
                <a:latin typeface="Times New Roman"/>
                <a:cs typeface="Times New Roman"/>
              </a:rPr>
              <a:t>giây</a:t>
            </a:r>
            <a:r>
              <a:rPr lang="en-US" sz="1300">
                <a:latin typeface="Times New Roman"/>
                <a:cs typeface="Times New Roman"/>
              </a:rPr>
              <a:t> / </a:t>
            </a:r>
            <a:r>
              <a:rPr lang="en-US" sz="1300" err="1">
                <a:latin typeface="Times New Roman"/>
                <a:cs typeface="Times New Roman"/>
              </a:rPr>
              <a:t>lần</a:t>
            </a:r>
            <a:r>
              <a:rPr lang="en-US" sz="1300">
                <a:latin typeface="Times New Roman"/>
                <a:cs typeface="Times New Roman"/>
              </a:rPr>
              <a:t>)</a:t>
            </a:r>
          </a:p>
          <a:p>
            <a:pPr marL="285750" indent="-285750" algn="just"/>
            <a:r>
              <a:rPr lang="en-US" sz="1300" err="1">
                <a:latin typeface="Times New Roman"/>
                <a:cs typeface="Times New Roman"/>
              </a:rPr>
              <a:t>Kích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thước</a:t>
            </a:r>
            <a:r>
              <a:rPr lang="en-US" sz="1300">
                <a:latin typeface="Times New Roman"/>
                <a:cs typeface="Times New Roman"/>
              </a:rPr>
              <a:t> 15mm x 12mm x 5.5mm.</a:t>
            </a:r>
          </a:p>
          <a:p>
            <a:pPr algn="just">
              <a:buNone/>
            </a:pPr>
            <a:endParaRPr lang="en-US" sz="1300">
              <a:latin typeface="Times New Roman"/>
              <a:cs typeface="Times New Roman"/>
            </a:endParaRPr>
          </a:p>
          <a:p>
            <a:pPr algn="just"/>
            <a:endParaRPr lang="en-US" sz="1300">
              <a:latin typeface="Times New Roman"/>
              <a:cs typeface="Times New Roman"/>
            </a:endParaRPr>
          </a:p>
          <a:p>
            <a:pPr algn="just"/>
            <a:endParaRPr lang="en-US" sz="1300">
              <a:latin typeface="Times New Roman"/>
              <a:cs typeface="Times New Roman"/>
            </a:endParaRPr>
          </a:p>
          <a:p>
            <a:pPr algn="just"/>
            <a:endParaRPr lang="en-US" sz="1300">
              <a:latin typeface="Times New Roman"/>
              <a:cs typeface="Times New Roman"/>
            </a:endParaRPr>
          </a:p>
          <a:p>
            <a:pPr marL="285750" indent="-285750" algn="just"/>
            <a:endParaRPr lang="en-US" sz="1300">
              <a:latin typeface="Times New Roman"/>
              <a:cs typeface="Times New Roman"/>
            </a:endParaRPr>
          </a:p>
          <a:p>
            <a:pPr marL="139700" indent="0">
              <a:buNone/>
            </a:pPr>
            <a:endParaRPr lang="en-US" sz="1300" b="1" i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3" name="Hình ảnh 5">
            <a:extLst>
              <a:ext uri="{FF2B5EF4-FFF2-40B4-BE49-F238E27FC236}">
                <a16:creationId xmlns:a16="http://schemas.microsoft.com/office/drawing/2014/main" id="{FA27D059-B194-0D82-5B82-AD2985B80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514" y="1283179"/>
            <a:ext cx="2825150" cy="28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86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75F65B40-762C-3421-669B-BEABC3B2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b="1">
                <a:latin typeface="Times New Roman"/>
              </a:rPr>
              <a:t>Các thiết bị sử dụng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597F12F2-C21B-9D0A-CBEE-E953A82E9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779" y="1017393"/>
            <a:ext cx="7704000" cy="3497918"/>
          </a:xfrm>
        </p:spPr>
        <p:txBody>
          <a:bodyPr/>
          <a:lstStyle/>
          <a:p>
            <a:pPr marL="139700" indent="0">
              <a:buNone/>
            </a:pP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Cảm</a:t>
            </a: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biến</a:t>
            </a: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hồng</a:t>
            </a: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ngoại</a:t>
            </a:r>
          </a:p>
          <a:p>
            <a:pPr marL="139700" indent="0">
              <a:buNone/>
            </a:pPr>
            <a:endParaRPr lang="en-US" sz="1300" b="1" i="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300">
                <a:latin typeface="Times New Roman"/>
                <a:cs typeface="Times New Roman"/>
              </a:rPr>
              <a:t>Thông </a:t>
            </a:r>
            <a:r>
              <a:rPr lang="en-US" sz="1300" err="1">
                <a:latin typeface="Times New Roman"/>
                <a:cs typeface="Times New Roman"/>
              </a:rPr>
              <a:t>số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kĩ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thuật</a:t>
            </a:r>
            <a:r>
              <a:rPr lang="en-US" sz="1300">
                <a:latin typeface="Times New Roman"/>
                <a:cs typeface="Times New Roman"/>
              </a:rPr>
              <a:t>:</a:t>
            </a:r>
          </a:p>
          <a:p>
            <a:pPr algn="just">
              <a:buNone/>
            </a:pPr>
            <a:endParaRPr lang="en-US" sz="1300">
              <a:latin typeface="Times New Roman"/>
              <a:cs typeface="Times New Roman"/>
            </a:endParaRPr>
          </a:p>
          <a:p>
            <a:pPr marL="285750" indent="-285750" algn="just"/>
            <a:r>
              <a:rPr lang="en-US" sz="1300" err="1">
                <a:latin typeface="Times New Roman"/>
                <a:cs typeface="Times New Roman"/>
              </a:rPr>
              <a:t>Bộ</a:t>
            </a:r>
            <a:r>
              <a:rPr lang="en-US" sz="1300">
                <a:latin typeface="Times New Roman"/>
                <a:cs typeface="Times New Roman"/>
              </a:rPr>
              <a:t> so </a:t>
            </a:r>
            <a:r>
              <a:rPr lang="en-US" sz="1300" err="1">
                <a:latin typeface="Times New Roman"/>
                <a:cs typeface="Times New Roman"/>
              </a:rPr>
              <a:t>sánh</a:t>
            </a:r>
            <a:r>
              <a:rPr lang="en-US" sz="1300">
                <a:latin typeface="Times New Roman"/>
                <a:cs typeface="Times New Roman"/>
              </a:rPr>
              <a:t> sử dụng LM393, làm việc ổn định </a:t>
            </a:r>
          </a:p>
          <a:p>
            <a:pPr marL="285750" indent="-285750" algn="just"/>
            <a:r>
              <a:rPr lang="en-US" sz="1300" err="1">
                <a:latin typeface="Times New Roman"/>
                <a:cs typeface="Times New Roman"/>
              </a:rPr>
              <a:t>Điện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áp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làm</a:t>
            </a:r>
            <a:r>
              <a:rPr lang="en-US" sz="1300">
                <a:latin typeface="Times New Roman"/>
                <a:cs typeface="Times New Roman"/>
              </a:rPr>
              <a:t> việc: 3.3V – 5V DC.</a:t>
            </a:r>
          </a:p>
          <a:p>
            <a:pPr marL="285750" indent="-285750" algn="just"/>
            <a:r>
              <a:rPr lang="en-US" sz="1300">
                <a:latin typeface="Times New Roman"/>
                <a:cs typeface="Times New Roman"/>
              </a:rPr>
              <a:t>Khi </a:t>
            </a:r>
            <a:r>
              <a:rPr lang="en-US" sz="1300" err="1">
                <a:latin typeface="Times New Roman"/>
                <a:cs typeface="Times New Roman"/>
              </a:rPr>
              <a:t>bật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nguồn</a:t>
            </a:r>
            <a:r>
              <a:rPr lang="en-US" sz="1300">
                <a:latin typeface="Times New Roman"/>
                <a:cs typeface="Times New Roman"/>
              </a:rPr>
              <a:t>, đèn báo nguồn màu đỏ sáng.</a:t>
            </a:r>
          </a:p>
          <a:p>
            <a:pPr marL="285750" indent="-285750" algn="just"/>
            <a:r>
              <a:rPr lang="en-US" sz="1300" err="1">
                <a:latin typeface="Times New Roman"/>
                <a:cs typeface="Times New Roman"/>
              </a:rPr>
              <a:t>Lỗ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vít</a:t>
            </a:r>
            <a:r>
              <a:rPr lang="en-US" sz="1300">
                <a:latin typeface="Times New Roman"/>
                <a:cs typeface="Times New Roman"/>
              </a:rPr>
              <a:t> 3 mm, dễ dàng cố định, lắp đặt. </a:t>
            </a:r>
          </a:p>
          <a:p>
            <a:pPr marL="285750" indent="-285750" algn="just"/>
            <a:r>
              <a:rPr lang="en-US" sz="1300" err="1">
                <a:latin typeface="Times New Roman"/>
                <a:cs typeface="Times New Roman"/>
              </a:rPr>
              <a:t>Kích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thước</a:t>
            </a:r>
            <a:r>
              <a:rPr lang="en-US" sz="1300">
                <a:latin typeface="Times New Roman"/>
                <a:cs typeface="Times New Roman"/>
              </a:rPr>
              <a:t>: 3.2cm * 1.4cm </a:t>
            </a:r>
          </a:p>
          <a:p>
            <a:pPr algn="just">
              <a:buNone/>
            </a:pPr>
            <a:endParaRPr lang="en-US" sz="1300">
              <a:latin typeface="Times New Roman"/>
              <a:cs typeface="Times New Roman"/>
            </a:endParaRPr>
          </a:p>
          <a:p>
            <a:pPr marL="285750" indent="-285750" algn="just"/>
            <a:endParaRPr lang="en-US" sz="1300">
              <a:latin typeface="Times New Roman"/>
              <a:cs typeface="Times New Roman"/>
            </a:endParaRPr>
          </a:p>
          <a:p>
            <a:pPr algn="just">
              <a:buNone/>
            </a:pPr>
            <a:endParaRPr lang="en-US" sz="1300">
              <a:latin typeface="Times New Roman"/>
              <a:cs typeface="Times New Roman"/>
            </a:endParaRPr>
          </a:p>
          <a:p>
            <a:pPr algn="just"/>
            <a:endParaRPr lang="en-US" sz="1300">
              <a:latin typeface="Times New Roman"/>
              <a:cs typeface="Times New Roman"/>
            </a:endParaRPr>
          </a:p>
          <a:p>
            <a:pPr algn="just"/>
            <a:endParaRPr lang="en-US" sz="1300">
              <a:latin typeface="Times New Roman"/>
              <a:cs typeface="Times New Roman"/>
            </a:endParaRPr>
          </a:p>
          <a:p>
            <a:pPr algn="just"/>
            <a:endParaRPr lang="en-US" sz="1300">
              <a:latin typeface="Times New Roman"/>
              <a:cs typeface="Times New Roman"/>
            </a:endParaRPr>
          </a:p>
          <a:p>
            <a:pPr marL="285750" indent="-285750" algn="just"/>
            <a:endParaRPr lang="en-US" sz="1300">
              <a:latin typeface="Times New Roman"/>
              <a:cs typeface="Times New Roman"/>
            </a:endParaRPr>
          </a:p>
          <a:p>
            <a:pPr marL="139700" indent="0">
              <a:buNone/>
            </a:pPr>
            <a:endParaRPr lang="en-US" sz="1300" b="1" i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2" name="Hình ảnh 5" descr="Ảnh có chứa Thành phần mạch điện, Linh kiện điện, Kỹ thuật điện, đồ điện tử&#10;&#10;Mô tả được tự động tạo">
            <a:extLst>
              <a:ext uri="{FF2B5EF4-FFF2-40B4-BE49-F238E27FC236}">
                <a16:creationId xmlns:a16="http://schemas.microsoft.com/office/drawing/2014/main" id="{91D5A37D-5350-3EE5-358F-02B5952D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089" y="1018044"/>
            <a:ext cx="3206870" cy="33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86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75F65B40-762C-3421-669B-BEABC3B2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b="1">
                <a:latin typeface="Times New Roman"/>
              </a:rPr>
              <a:t>Các thiết bị sử dụng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597F12F2-C21B-9D0A-CBEE-E953A82E9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779" y="1017393"/>
            <a:ext cx="7704000" cy="3497918"/>
          </a:xfrm>
        </p:spPr>
        <p:txBody>
          <a:bodyPr/>
          <a:lstStyle/>
          <a:p>
            <a:pPr marL="139700" indent="0">
              <a:buNone/>
            </a:pP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Cảm</a:t>
            </a: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biến</a:t>
            </a: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chuyển</a:t>
            </a: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động</a:t>
            </a:r>
          </a:p>
          <a:p>
            <a:pPr marL="139700" indent="0">
              <a:buNone/>
            </a:pPr>
            <a:endParaRPr lang="en-US" sz="1300" b="1" i="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300">
                <a:latin typeface="Times New Roman"/>
                <a:cs typeface="Times New Roman"/>
              </a:rPr>
              <a:t>Thông </a:t>
            </a:r>
            <a:r>
              <a:rPr lang="en-US" sz="1300" err="1">
                <a:latin typeface="Times New Roman"/>
                <a:cs typeface="Times New Roman"/>
              </a:rPr>
              <a:t>số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kĩ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thuật</a:t>
            </a:r>
            <a:r>
              <a:rPr lang="en-US" sz="1300">
                <a:latin typeface="Times New Roman"/>
                <a:cs typeface="Times New Roman"/>
              </a:rPr>
              <a:t>:</a:t>
            </a:r>
          </a:p>
          <a:p>
            <a:pPr algn="just">
              <a:buNone/>
            </a:pPr>
            <a:endParaRPr lang="en-US" sz="1300">
              <a:latin typeface="Times New Roman"/>
              <a:cs typeface="Times New Roman"/>
            </a:endParaRP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Sử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dụng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điện</a:t>
            </a:r>
            <a:r>
              <a:rPr lang="en-US" sz="1300">
                <a:latin typeface="Times New Roman"/>
                <a:cs typeface="Times New Roman"/>
              </a:rPr>
              <a:t> áp: 5V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Dòng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tiêu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thu</a:t>
            </a:r>
            <a:r>
              <a:rPr lang="en-US" sz="1300">
                <a:latin typeface="Times New Roman"/>
                <a:cs typeface="Times New Roman"/>
              </a:rPr>
              <a:t>̣ </a:t>
            </a:r>
            <a:r>
              <a:rPr lang="en-US" sz="1300" err="1">
                <a:latin typeface="Times New Roman"/>
                <a:cs typeface="Times New Roman"/>
              </a:rPr>
              <a:t>của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cảm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biến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chuyển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 SR501: 65mA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Đầu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ra</a:t>
            </a:r>
            <a:r>
              <a:rPr lang="en-US" sz="1300">
                <a:latin typeface="Times New Roman"/>
                <a:cs typeface="Times New Roman"/>
              </a:rPr>
              <a:t>: 0 – 3.3V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Thời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gian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trễ</a:t>
            </a:r>
            <a:r>
              <a:rPr lang="en-US" sz="1300">
                <a:latin typeface="Times New Roman"/>
                <a:cs typeface="Times New Roman"/>
              </a:rPr>
              <a:t>: </a:t>
            </a:r>
            <a:r>
              <a:rPr lang="en-US" sz="1300" err="1">
                <a:latin typeface="Times New Roman"/>
                <a:cs typeface="Times New Roman"/>
              </a:rPr>
              <a:t>điều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chỉnh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trong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khoảng</a:t>
            </a:r>
            <a:r>
              <a:rPr lang="en-US" sz="1300">
                <a:latin typeface="Times New Roman"/>
                <a:cs typeface="Times New Roman"/>
              </a:rPr>
              <a:t> 5 – 300 s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Thời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gian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khóa</a:t>
            </a:r>
            <a:r>
              <a:rPr lang="en-US" sz="1300">
                <a:latin typeface="Times New Roman"/>
                <a:cs typeface="Times New Roman"/>
              </a:rPr>
              <a:t>: 0.2s</a:t>
            </a:r>
          </a:p>
          <a:p>
            <a:pPr algn="just"/>
            <a:r>
              <a:rPr lang="en-US" sz="1300">
                <a:latin typeface="Times New Roman"/>
                <a:cs typeface="Times New Roman"/>
              </a:rPr>
              <a:t>2 </a:t>
            </a:r>
            <a:r>
              <a:rPr lang="en-US" sz="1300" err="1">
                <a:latin typeface="Times New Roman"/>
                <a:cs typeface="Times New Roman"/>
              </a:rPr>
              <a:t>chế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hoạt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:</a:t>
            </a:r>
          </a:p>
          <a:p>
            <a:pPr algn="just"/>
            <a:r>
              <a:rPr lang="en-US" sz="1300">
                <a:latin typeface="Times New Roman"/>
                <a:cs typeface="Times New Roman"/>
              </a:rPr>
              <a:t>(L) </a:t>
            </a:r>
            <a:r>
              <a:rPr lang="en-US" sz="1300" err="1">
                <a:latin typeface="Times New Roman"/>
                <a:cs typeface="Times New Roman"/>
              </a:rPr>
              <a:t>không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lặp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lại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kích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hoạt</a:t>
            </a:r>
            <a:r>
              <a:rPr lang="en-US" sz="1300">
                <a:latin typeface="Times New Roman"/>
                <a:cs typeface="Times New Roman"/>
              </a:rPr>
              <a:t> </a:t>
            </a:r>
          </a:p>
          <a:p>
            <a:pPr algn="just"/>
            <a:r>
              <a:rPr lang="en-US" sz="1300">
                <a:latin typeface="Times New Roman"/>
                <a:cs typeface="Times New Roman"/>
              </a:rPr>
              <a:t>(H) </a:t>
            </a:r>
            <a:r>
              <a:rPr lang="en-US" sz="1300" err="1">
                <a:latin typeface="Times New Roman"/>
                <a:cs typeface="Times New Roman"/>
              </a:rPr>
              <a:t>lặp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lại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kích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hoạt</a:t>
            </a:r>
            <a:r>
              <a:rPr lang="en-US" sz="1300">
                <a:latin typeface="Times New Roman"/>
                <a:cs typeface="Times New Roman"/>
              </a:rPr>
              <a:t>. 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Phạm</a:t>
            </a:r>
            <a:r>
              <a:rPr lang="en-US" sz="1300">
                <a:latin typeface="Times New Roman"/>
                <a:cs typeface="Times New Roman"/>
              </a:rPr>
              <a:t> vi </a:t>
            </a:r>
            <a:r>
              <a:rPr lang="en-US" sz="1300" err="1">
                <a:latin typeface="Times New Roman"/>
                <a:cs typeface="Times New Roman"/>
              </a:rPr>
              <a:t>hoạt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động</a:t>
            </a:r>
            <a:r>
              <a:rPr lang="en-US" sz="1300">
                <a:latin typeface="Times New Roman"/>
                <a:cs typeface="Times New Roman"/>
              </a:rPr>
              <a:t>:  &lt;120 </a:t>
            </a:r>
            <a:r>
              <a:rPr lang="en-US" sz="1300" err="1">
                <a:latin typeface="Times New Roman"/>
                <a:cs typeface="Times New Roman"/>
              </a:rPr>
              <a:t>độ</a:t>
            </a:r>
            <a:r>
              <a:rPr lang="en-US" sz="1300">
                <a:latin typeface="Times New Roman"/>
                <a:cs typeface="Times New Roman"/>
              </a:rPr>
              <a:t> C, </a:t>
            </a:r>
            <a:r>
              <a:rPr lang="en-US" sz="1300" err="1">
                <a:latin typeface="Times New Roman"/>
                <a:cs typeface="Times New Roman"/>
              </a:rPr>
              <a:t>trong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vòng</a:t>
            </a:r>
            <a:r>
              <a:rPr lang="en-US" sz="1300">
                <a:latin typeface="Times New Roman"/>
                <a:cs typeface="Times New Roman"/>
              </a:rPr>
              <a:t> 7 </a:t>
            </a:r>
            <a:r>
              <a:rPr lang="en-US" sz="1300" err="1">
                <a:latin typeface="Times New Roman"/>
                <a:cs typeface="Times New Roman"/>
              </a:rPr>
              <a:t>mét</a:t>
            </a:r>
            <a:endParaRPr lang="en-US" sz="1300">
              <a:latin typeface="Times New Roman"/>
              <a:cs typeface="Times New Roman"/>
            </a:endParaRP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Nhiệt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đô</a:t>
            </a:r>
            <a:r>
              <a:rPr lang="en-US" sz="1300">
                <a:latin typeface="Times New Roman"/>
                <a:cs typeface="Times New Roman"/>
              </a:rPr>
              <a:t>̣: -15 – 70 </a:t>
            </a:r>
            <a:r>
              <a:rPr lang="en-US" sz="1300" err="1">
                <a:latin typeface="Times New Roman"/>
                <a:cs typeface="Times New Roman"/>
              </a:rPr>
              <a:t>đô</a:t>
            </a:r>
            <a:r>
              <a:rPr lang="en-US" sz="1300">
                <a:latin typeface="Times New Roman"/>
                <a:cs typeface="Times New Roman"/>
              </a:rPr>
              <a:t>̣ C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Kích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thước</a:t>
            </a:r>
            <a:r>
              <a:rPr lang="en-US" sz="1300">
                <a:latin typeface="Times New Roman"/>
                <a:cs typeface="Times New Roman"/>
              </a:rPr>
              <a:t> PCB:32mm x 24mm</a:t>
            </a:r>
          </a:p>
          <a:p>
            <a:pPr marL="285750" indent="-285750" algn="just"/>
            <a:endParaRPr lang="en-US" sz="1300">
              <a:latin typeface="Times New Roman"/>
              <a:cs typeface="Times New Roman"/>
            </a:endParaRPr>
          </a:p>
          <a:p>
            <a:pPr marL="285750" indent="-285750" algn="just"/>
            <a:endParaRPr lang="en-US" sz="1300">
              <a:latin typeface="Times New Roman"/>
              <a:cs typeface="Times New Roman"/>
            </a:endParaRPr>
          </a:p>
          <a:p>
            <a:pPr algn="just">
              <a:buNone/>
            </a:pPr>
            <a:endParaRPr lang="en-US" sz="1300">
              <a:latin typeface="Times New Roman"/>
              <a:cs typeface="Times New Roman"/>
            </a:endParaRPr>
          </a:p>
          <a:p>
            <a:pPr algn="just"/>
            <a:endParaRPr lang="en-US" sz="1300">
              <a:latin typeface="Times New Roman"/>
              <a:cs typeface="Times New Roman"/>
            </a:endParaRPr>
          </a:p>
          <a:p>
            <a:pPr algn="just"/>
            <a:endParaRPr lang="en-US" sz="1300">
              <a:latin typeface="Times New Roman"/>
              <a:cs typeface="Times New Roman"/>
            </a:endParaRPr>
          </a:p>
          <a:p>
            <a:pPr algn="just"/>
            <a:endParaRPr lang="en-US" sz="1300">
              <a:latin typeface="Times New Roman"/>
              <a:cs typeface="Times New Roman"/>
            </a:endParaRPr>
          </a:p>
          <a:p>
            <a:pPr marL="285750" indent="-285750" algn="just"/>
            <a:endParaRPr lang="en-US" sz="1300">
              <a:latin typeface="Times New Roman"/>
              <a:cs typeface="Times New Roman"/>
            </a:endParaRPr>
          </a:p>
          <a:p>
            <a:pPr marL="139700" indent="0">
              <a:buNone/>
            </a:pPr>
            <a:endParaRPr lang="en-US" sz="1300" b="1" i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3" name="Hình ảnh 5">
            <a:extLst>
              <a:ext uri="{FF2B5EF4-FFF2-40B4-BE49-F238E27FC236}">
                <a16:creationId xmlns:a16="http://schemas.microsoft.com/office/drawing/2014/main" id="{ADB772C7-27D6-494E-CDE4-070FA42CF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240" y="139424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06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75F65B40-762C-3421-669B-BEABC3B2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b="1">
                <a:latin typeface="Times New Roman"/>
              </a:rPr>
              <a:t>Các thiết bị sử dụng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597F12F2-C21B-9D0A-CBEE-E953A82E9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779" y="1017393"/>
            <a:ext cx="7704000" cy="3497918"/>
          </a:xfrm>
        </p:spPr>
        <p:txBody>
          <a:bodyPr/>
          <a:lstStyle/>
          <a:p>
            <a:pPr marL="139700" indent="0">
              <a:buNone/>
            </a:pP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Cảm</a:t>
            </a: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biến</a:t>
            </a: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mưa</a:t>
            </a:r>
            <a:endParaRPr lang="vi-VN" err="1"/>
          </a:p>
          <a:p>
            <a:pPr marL="139700" indent="0">
              <a:buNone/>
            </a:pPr>
            <a:endParaRPr lang="en-US" sz="1300" b="1" i="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300">
                <a:latin typeface="Times New Roman"/>
                <a:cs typeface="Times New Roman"/>
              </a:rPr>
              <a:t>Thông </a:t>
            </a:r>
            <a:r>
              <a:rPr lang="en-US" sz="1300" err="1">
                <a:latin typeface="Times New Roman"/>
                <a:cs typeface="Times New Roman"/>
              </a:rPr>
              <a:t>số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kĩ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thuật</a:t>
            </a:r>
            <a:r>
              <a:rPr lang="en-US" sz="1300">
                <a:latin typeface="Times New Roman"/>
                <a:cs typeface="Times New Roman"/>
              </a:rPr>
              <a:t>:</a:t>
            </a:r>
          </a:p>
          <a:p>
            <a:pPr algn="just">
              <a:buNone/>
            </a:pPr>
            <a:endParaRPr lang="en-US" sz="1300">
              <a:latin typeface="Times New Roman"/>
              <a:cs typeface="Times New Roman"/>
            </a:endParaRP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Điện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áp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sử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dụng</a:t>
            </a:r>
            <a:r>
              <a:rPr lang="en-US" sz="1300">
                <a:latin typeface="Times New Roman"/>
                <a:cs typeface="Times New Roman"/>
              </a:rPr>
              <a:t>: 5VDC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Kích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thước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tấm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cảm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biến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mưa</a:t>
            </a:r>
            <a:r>
              <a:rPr lang="en-US" sz="1300">
                <a:latin typeface="Times New Roman"/>
                <a:cs typeface="Times New Roman"/>
              </a:rPr>
              <a:t>: 54 x 40mm 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Kích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thước</a:t>
            </a:r>
            <a:r>
              <a:rPr lang="en-US" sz="1300">
                <a:latin typeface="Times New Roman"/>
                <a:cs typeface="Times New Roman"/>
              </a:rPr>
              <a:t> board PCB: 30 x 16mm 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Tín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hiệu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đầu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ra</a:t>
            </a:r>
            <a:r>
              <a:rPr lang="en-US" sz="1300">
                <a:latin typeface="Times New Roman"/>
                <a:cs typeface="Times New Roman"/>
              </a:rPr>
              <a:t>: Digital TTL (0VDC / 5VDC) </a:t>
            </a:r>
            <a:r>
              <a:rPr lang="en-US" sz="1300" err="1">
                <a:latin typeface="Times New Roman"/>
                <a:cs typeface="Times New Roman"/>
              </a:rPr>
              <a:t>và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đầu</a:t>
            </a:r>
            <a:r>
              <a:rPr lang="en-US" sz="1300">
                <a:latin typeface="Times New Roman"/>
                <a:cs typeface="Times New Roman"/>
              </a:rPr>
              <a:t> </a:t>
            </a:r>
          </a:p>
          <a:p>
            <a:pPr marL="139700" indent="0" algn="just">
              <a:buNone/>
            </a:pPr>
            <a:r>
              <a:rPr lang="en-US" sz="1300">
                <a:latin typeface="Times New Roman"/>
                <a:cs typeface="Times New Roman"/>
              </a:rPr>
              <a:t>        </a:t>
            </a:r>
            <a:r>
              <a:rPr lang="en-US" sz="1300" err="1">
                <a:latin typeface="Times New Roman"/>
                <a:cs typeface="Times New Roman"/>
              </a:rPr>
              <a:t>ra</a:t>
            </a:r>
            <a:r>
              <a:rPr lang="en-US" sz="1300">
                <a:latin typeface="Times New Roman"/>
                <a:cs typeface="Times New Roman"/>
              </a:rPr>
              <a:t> Analog A0 </a:t>
            </a:r>
            <a:r>
              <a:rPr lang="en-US" sz="1300" err="1">
                <a:latin typeface="Times New Roman"/>
                <a:cs typeface="Times New Roman"/>
              </a:rPr>
              <a:t>trả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giá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trị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điện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áp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tuyến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tính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theo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lượng</a:t>
            </a:r>
            <a:endParaRPr lang="en-US" err="1"/>
          </a:p>
          <a:p>
            <a:pPr marL="139700" indent="0" algn="just">
              <a:buNone/>
            </a:pPr>
            <a:r>
              <a:rPr lang="en-US" sz="1300">
                <a:latin typeface="Times New Roman"/>
                <a:cs typeface="Times New Roman"/>
              </a:rPr>
              <a:t>        </a:t>
            </a:r>
            <a:r>
              <a:rPr lang="en-US" sz="1300" err="1">
                <a:latin typeface="Times New Roman"/>
                <a:cs typeface="Times New Roman"/>
              </a:rPr>
              <a:t>nước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tiếp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xúc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với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cảm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biến</a:t>
            </a:r>
            <a:r>
              <a:rPr lang="en-US" sz="1300">
                <a:latin typeface="Times New Roman"/>
                <a:cs typeface="Times New Roman"/>
              </a:rPr>
              <a:t>.</a:t>
            </a:r>
            <a:endParaRPr lang="en-US"/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Lỗ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cố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định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lông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dễ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dàng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để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cài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đặt</a:t>
            </a:r>
            <a:endParaRPr lang="en-US" sz="1300">
              <a:latin typeface="Times New Roman"/>
              <a:cs typeface="Times New Roman"/>
            </a:endParaRP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Có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đèn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báo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hiệu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nguồn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và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đầu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ra</a:t>
            </a:r>
            <a:r>
              <a:rPr lang="en-US" sz="1300">
                <a:latin typeface="Times New Roman"/>
                <a:cs typeface="Times New Roman"/>
              </a:rPr>
              <a:t> 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Độ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nhạy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có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thể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được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điều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chỉnh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thông</a:t>
            </a:r>
            <a:r>
              <a:rPr lang="en-US" sz="1300">
                <a:latin typeface="Times New Roman"/>
                <a:cs typeface="Times New Roman"/>
              </a:rPr>
              <a:t> qua </a:t>
            </a:r>
            <a:r>
              <a:rPr lang="en-US" sz="1300" err="1">
                <a:latin typeface="Times New Roman"/>
                <a:cs typeface="Times New Roman"/>
              </a:rPr>
              <a:t>chiết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áp</a:t>
            </a:r>
            <a:endParaRPr lang="en-US" sz="1300">
              <a:latin typeface="Times New Roman"/>
              <a:cs typeface="Times New Roman"/>
            </a:endParaRPr>
          </a:p>
          <a:p>
            <a:pPr algn="just"/>
            <a:r>
              <a:rPr lang="en-US" sz="1300">
                <a:latin typeface="Times New Roman"/>
                <a:cs typeface="Times New Roman"/>
              </a:rPr>
              <a:t>LED </a:t>
            </a:r>
            <a:r>
              <a:rPr lang="en-US" sz="1300" err="1">
                <a:latin typeface="Times New Roman"/>
                <a:cs typeface="Times New Roman"/>
              </a:rPr>
              <a:t>sáng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lên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không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có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mưa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đầu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ra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cao</a:t>
            </a:r>
            <a:r>
              <a:rPr lang="en-US" sz="1300">
                <a:latin typeface="Times New Roman"/>
                <a:cs typeface="Times New Roman"/>
              </a:rPr>
              <a:t>, </a:t>
            </a:r>
            <a:r>
              <a:rPr lang="en-US" sz="1300" err="1">
                <a:latin typeface="Times New Roman"/>
                <a:cs typeface="Times New Roman"/>
              </a:rPr>
              <a:t>có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mưa</a:t>
            </a:r>
            <a:r>
              <a:rPr lang="en-US" sz="1300">
                <a:latin typeface="Times New Roman"/>
                <a:cs typeface="Times New Roman"/>
              </a:rPr>
              <a:t>, </a:t>
            </a:r>
          </a:p>
          <a:p>
            <a:pPr marL="139700" indent="0" algn="just">
              <a:buNone/>
            </a:pPr>
            <a:r>
              <a:rPr lang="en-US" sz="1300">
                <a:latin typeface="Times New Roman"/>
                <a:cs typeface="Times New Roman"/>
              </a:rPr>
              <a:t>        </a:t>
            </a:r>
            <a:r>
              <a:rPr lang="en-US" sz="1300" err="1">
                <a:latin typeface="Times New Roman"/>
                <a:cs typeface="Times New Roman"/>
              </a:rPr>
              <a:t>đầu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ra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thấp</a:t>
            </a:r>
            <a:r>
              <a:rPr lang="en-US" sz="1300">
                <a:latin typeface="Times New Roman"/>
                <a:cs typeface="Times New Roman"/>
              </a:rPr>
              <a:t> LED </a:t>
            </a:r>
            <a:r>
              <a:rPr lang="en-US" sz="1300" err="1">
                <a:latin typeface="Times New Roman"/>
                <a:cs typeface="Times New Roman"/>
              </a:rPr>
              <a:t>tắt</a:t>
            </a:r>
            <a:r>
              <a:rPr lang="en-US" sz="1300">
                <a:latin typeface="Times New Roman"/>
                <a:cs typeface="Times New Roman"/>
              </a:rPr>
              <a:t>. </a:t>
            </a:r>
            <a:endParaRPr lang="en-US"/>
          </a:p>
          <a:p>
            <a:pPr marL="139700" indent="0" algn="just">
              <a:buNone/>
            </a:pPr>
            <a:endParaRPr lang="en-US" sz="1300">
              <a:latin typeface="Times New Roman"/>
              <a:cs typeface="Times New Roman"/>
            </a:endParaRPr>
          </a:p>
          <a:p>
            <a:pPr algn="just"/>
            <a:endParaRPr lang="en-US" sz="1300">
              <a:latin typeface="Times New Roman"/>
              <a:cs typeface="Times New Roman"/>
            </a:endParaRPr>
          </a:p>
          <a:p>
            <a:pPr algn="just"/>
            <a:endParaRPr lang="en-US" sz="1300">
              <a:latin typeface="Times New Roman"/>
              <a:cs typeface="Times New Roman"/>
            </a:endParaRPr>
          </a:p>
          <a:p>
            <a:pPr marL="285750" indent="-285750" algn="just"/>
            <a:endParaRPr lang="en-US" sz="1300">
              <a:latin typeface="Times New Roman"/>
              <a:cs typeface="Times New Roman"/>
            </a:endParaRPr>
          </a:p>
          <a:p>
            <a:pPr marL="139700" indent="0">
              <a:buNone/>
            </a:pPr>
            <a:endParaRPr lang="en-US" sz="1300" b="1" i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3" name="Hình ảnh 5" descr="Ảnh có chứa đồ điện tử, dây cáp, Dây điện, Kỹ thuật điện&#10;&#10;Mô tả được tự động tạo">
            <a:extLst>
              <a:ext uri="{FF2B5EF4-FFF2-40B4-BE49-F238E27FC236}">
                <a16:creationId xmlns:a16="http://schemas.microsoft.com/office/drawing/2014/main" id="{77761316-BB06-6577-5484-E0FC012D3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381" y="1658147"/>
            <a:ext cx="3357832" cy="22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10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75F65B40-762C-3421-669B-BEABC3B2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b="1">
                <a:latin typeface="Times New Roman"/>
              </a:rPr>
              <a:t>Các thiết bị sử dụng</a:t>
            </a:r>
            <a:endParaRPr lang="vi-VN" sz="3200" b="1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597F12F2-C21B-9D0A-CBEE-E953A82E9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779" y="1017393"/>
            <a:ext cx="7704000" cy="3497918"/>
          </a:xfrm>
        </p:spPr>
        <p:txBody>
          <a:bodyPr/>
          <a:lstStyle/>
          <a:p>
            <a:pPr marL="139700" indent="0">
              <a:buNone/>
            </a:pP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Còi</a:t>
            </a: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 chip 5V</a:t>
            </a:r>
            <a:endParaRPr lang="vi-VN"/>
          </a:p>
          <a:p>
            <a:pPr marL="139700" indent="0">
              <a:buNone/>
            </a:pPr>
            <a:endParaRPr lang="en-US" sz="1300" b="1" i="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300">
                <a:latin typeface="Times New Roman"/>
                <a:cs typeface="Times New Roman"/>
              </a:rPr>
              <a:t>Thông </a:t>
            </a:r>
            <a:r>
              <a:rPr lang="en-US" sz="1300" err="1">
                <a:latin typeface="Times New Roman"/>
                <a:cs typeface="Times New Roman"/>
              </a:rPr>
              <a:t>số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kĩ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thuật</a:t>
            </a:r>
            <a:r>
              <a:rPr lang="en-US" sz="1300">
                <a:latin typeface="Times New Roman"/>
                <a:cs typeface="Times New Roman"/>
              </a:rPr>
              <a:t>:</a:t>
            </a:r>
          </a:p>
          <a:p>
            <a:pPr algn="just">
              <a:buNone/>
            </a:pPr>
            <a:endParaRPr lang="en-US" sz="1300">
              <a:latin typeface="Times New Roman"/>
              <a:cs typeface="Times New Roman"/>
            </a:endParaRPr>
          </a:p>
          <a:p>
            <a:pPr algn="just"/>
            <a:r>
              <a:rPr lang="en-US" sz="1300">
                <a:latin typeface="Times New Roman"/>
                <a:cs typeface="Times New Roman"/>
              </a:rPr>
              <a:t>Thông </a:t>
            </a:r>
            <a:r>
              <a:rPr lang="en-US" sz="1300" err="1">
                <a:latin typeface="Times New Roman"/>
                <a:cs typeface="Times New Roman"/>
              </a:rPr>
              <a:t>số</a:t>
            </a:r>
            <a:r>
              <a:rPr lang="en-US" sz="1300">
                <a:latin typeface="Times New Roman"/>
                <a:cs typeface="Times New Roman"/>
              </a:rPr>
              <a:t>: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Điện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áp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sử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dụng</a:t>
            </a:r>
            <a:r>
              <a:rPr lang="en-US" sz="1300">
                <a:latin typeface="Times New Roman"/>
                <a:cs typeface="Times New Roman"/>
              </a:rPr>
              <a:t>: </a:t>
            </a:r>
            <a:r>
              <a:rPr lang="en-US" sz="1300" err="1">
                <a:latin typeface="Times New Roman"/>
                <a:cs typeface="Times New Roman"/>
              </a:rPr>
              <a:t>Từ</a:t>
            </a:r>
            <a:r>
              <a:rPr lang="en-US" sz="1300">
                <a:latin typeface="Times New Roman"/>
                <a:cs typeface="Times New Roman"/>
              </a:rPr>
              <a:t> 3V </a:t>
            </a:r>
            <a:r>
              <a:rPr lang="en-US" sz="1300" err="1">
                <a:latin typeface="Times New Roman"/>
                <a:cs typeface="Times New Roman"/>
              </a:rPr>
              <a:t>đến</a:t>
            </a:r>
            <a:r>
              <a:rPr lang="en-US" sz="1300">
                <a:latin typeface="Times New Roman"/>
                <a:cs typeface="Times New Roman"/>
              </a:rPr>
              <a:t> 12V.</a:t>
            </a:r>
          </a:p>
          <a:p>
            <a:pPr algn="just"/>
            <a:r>
              <a:rPr lang="en-US" sz="1300" err="1">
                <a:solidFill>
                  <a:srgbClr val="111111"/>
                </a:solidFill>
                <a:latin typeface="Times New Roman"/>
                <a:cs typeface="Times New Roman"/>
              </a:rPr>
              <a:t>Dòng</a:t>
            </a:r>
            <a:r>
              <a:rPr lang="en-US" sz="130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lang="en-US" sz="1300" err="1">
                <a:solidFill>
                  <a:srgbClr val="111111"/>
                </a:solidFill>
                <a:latin typeface="Times New Roman"/>
                <a:cs typeface="Times New Roman"/>
              </a:rPr>
              <a:t>điện</a:t>
            </a:r>
            <a:r>
              <a:rPr lang="en-US" sz="130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lang="en-US" sz="1300" err="1">
                <a:solidFill>
                  <a:srgbClr val="111111"/>
                </a:solidFill>
                <a:latin typeface="Times New Roman"/>
                <a:cs typeface="Times New Roman"/>
              </a:rPr>
              <a:t>tiêu</a:t>
            </a:r>
            <a:r>
              <a:rPr lang="en-US" sz="130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lang="en-US" sz="1300" err="1">
                <a:solidFill>
                  <a:srgbClr val="111111"/>
                </a:solidFill>
                <a:latin typeface="Times New Roman"/>
                <a:cs typeface="Times New Roman"/>
              </a:rPr>
              <a:t>thụ</a:t>
            </a:r>
            <a:r>
              <a:rPr lang="en-US" sz="1300">
                <a:solidFill>
                  <a:srgbClr val="111111"/>
                </a:solidFill>
                <a:latin typeface="Times New Roman"/>
                <a:cs typeface="Times New Roman"/>
              </a:rPr>
              <a:t>: &lt;25mA</a:t>
            </a:r>
            <a:endParaRPr lang="vi-VN" sz="1300">
              <a:solidFill>
                <a:srgbClr val="111111"/>
              </a:solidFill>
              <a:latin typeface="Times New Roman"/>
              <a:cs typeface="Times New Roman"/>
            </a:endParaRPr>
          </a:p>
          <a:p>
            <a:pPr algn="just"/>
            <a:r>
              <a:rPr lang="en-US" sz="1300" err="1">
                <a:solidFill>
                  <a:srgbClr val="111111"/>
                </a:solidFill>
                <a:latin typeface="Times New Roman"/>
                <a:cs typeface="Times New Roman"/>
              </a:rPr>
              <a:t>Tàn</a:t>
            </a:r>
            <a:r>
              <a:rPr lang="en-US" sz="130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lang="en-US" sz="1300" err="1">
                <a:solidFill>
                  <a:srgbClr val="111111"/>
                </a:solidFill>
                <a:latin typeface="Times New Roman"/>
                <a:cs typeface="Times New Roman"/>
              </a:rPr>
              <a:t>số</a:t>
            </a:r>
            <a:r>
              <a:rPr lang="en-US" sz="130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lang="en-US" sz="1300" err="1">
                <a:solidFill>
                  <a:srgbClr val="111111"/>
                </a:solidFill>
                <a:latin typeface="Times New Roman"/>
                <a:cs typeface="Times New Roman"/>
              </a:rPr>
              <a:t>âm</a:t>
            </a:r>
            <a:r>
              <a:rPr lang="en-US" sz="130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lang="en-US" sz="1300" err="1">
                <a:solidFill>
                  <a:srgbClr val="111111"/>
                </a:solidFill>
                <a:latin typeface="Times New Roman"/>
                <a:cs typeface="Times New Roman"/>
              </a:rPr>
              <a:t>thanh</a:t>
            </a:r>
            <a:r>
              <a:rPr lang="en-US" sz="1300">
                <a:solidFill>
                  <a:srgbClr val="111111"/>
                </a:solidFill>
                <a:latin typeface="Times New Roman"/>
                <a:cs typeface="Times New Roman"/>
              </a:rPr>
              <a:t>: 2300hz</a:t>
            </a:r>
            <a:r>
              <a:rPr lang="en-US" sz="1200">
                <a:solidFill>
                  <a:srgbClr val="333333"/>
                </a:solidFill>
                <a:latin typeface="Verdana"/>
                <a:ea typeface="Verdana"/>
                <a:cs typeface="Times New Roman"/>
              </a:rPr>
              <a:t> ± 500</a:t>
            </a:r>
            <a:endParaRPr lang="vi-VN" sz="1200">
              <a:solidFill>
                <a:srgbClr val="333333"/>
              </a:solidFill>
              <a:latin typeface="Verdana"/>
              <a:ea typeface="Verdana"/>
              <a:cs typeface="Times New Roman"/>
            </a:endParaRPr>
          </a:p>
          <a:p>
            <a:pPr algn="just"/>
            <a:r>
              <a:rPr lang="en-US" sz="1300">
                <a:solidFill>
                  <a:srgbClr val="333333"/>
                </a:solidFill>
                <a:latin typeface="Times New Roman"/>
                <a:cs typeface="Times New Roman"/>
              </a:rPr>
              <a:t>Biên </a:t>
            </a:r>
            <a:r>
              <a:rPr lang="en-US" sz="1300" err="1">
                <a:solidFill>
                  <a:srgbClr val="333333"/>
                </a:solidFill>
                <a:latin typeface="Times New Roman"/>
                <a:cs typeface="Times New Roman"/>
              </a:rPr>
              <a:t>độ</a:t>
            </a:r>
            <a:r>
              <a:rPr lang="en-US" sz="13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lang="en-US" sz="1300" err="1">
                <a:solidFill>
                  <a:srgbClr val="333333"/>
                </a:solidFill>
                <a:latin typeface="Times New Roman"/>
                <a:cs typeface="Times New Roman"/>
              </a:rPr>
              <a:t>âm</a:t>
            </a:r>
            <a:r>
              <a:rPr lang="en-US" sz="13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lang="en-US" sz="1300" err="1">
                <a:solidFill>
                  <a:srgbClr val="333333"/>
                </a:solidFill>
                <a:latin typeface="Times New Roman"/>
                <a:cs typeface="Times New Roman"/>
              </a:rPr>
              <a:t>thanh</a:t>
            </a:r>
            <a:r>
              <a:rPr lang="en-US" sz="1300">
                <a:solidFill>
                  <a:srgbClr val="333333"/>
                </a:solidFill>
                <a:latin typeface="Times New Roman"/>
                <a:cs typeface="Times New Roman"/>
              </a:rPr>
              <a:t>: &gt;80dB</a:t>
            </a:r>
            <a:endParaRPr lang="vi-VN" sz="1300">
              <a:solidFill>
                <a:srgbClr val="333333"/>
              </a:solidFill>
              <a:latin typeface="Times New Roman"/>
              <a:cs typeface="Times New Roman"/>
            </a:endParaRPr>
          </a:p>
          <a:p>
            <a:pPr algn="just"/>
            <a:r>
              <a:rPr lang="en-US" sz="1300" err="1">
                <a:solidFill>
                  <a:srgbClr val="333333"/>
                </a:solidFill>
                <a:latin typeface="Times New Roman"/>
                <a:cs typeface="Times New Roman"/>
              </a:rPr>
              <a:t>Âm</a:t>
            </a:r>
            <a:r>
              <a:rPr lang="en-US" sz="13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lang="en-US" sz="1300" err="1">
                <a:solidFill>
                  <a:srgbClr val="333333"/>
                </a:solidFill>
                <a:latin typeface="Times New Roman"/>
                <a:cs typeface="Times New Roman"/>
              </a:rPr>
              <a:t>thanh</a:t>
            </a:r>
            <a:r>
              <a:rPr lang="en-US" sz="13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lang="en-US" sz="1300" err="1">
                <a:solidFill>
                  <a:srgbClr val="333333"/>
                </a:solidFill>
                <a:latin typeface="Times New Roman"/>
                <a:cs typeface="Times New Roman"/>
              </a:rPr>
              <a:t>đầu</a:t>
            </a:r>
            <a:r>
              <a:rPr lang="en-US" sz="13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lang="en-US" sz="1300" err="1">
                <a:solidFill>
                  <a:srgbClr val="333333"/>
                </a:solidFill>
                <a:latin typeface="Times New Roman"/>
                <a:cs typeface="Times New Roman"/>
              </a:rPr>
              <a:t>ra</a:t>
            </a:r>
            <a:r>
              <a:rPr lang="en-US" sz="1300">
                <a:solidFill>
                  <a:srgbClr val="333333"/>
                </a:solidFill>
                <a:latin typeface="Times New Roman"/>
                <a:cs typeface="Times New Roman"/>
              </a:rPr>
              <a:t>: </a:t>
            </a:r>
            <a:r>
              <a:rPr lang="en-US" sz="1300" err="1">
                <a:solidFill>
                  <a:srgbClr val="333333"/>
                </a:solidFill>
                <a:latin typeface="Times New Roman"/>
                <a:cs typeface="Times New Roman"/>
              </a:rPr>
              <a:t>bíp</a:t>
            </a:r>
            <a:r>
              <a:rPr lang="en-US" sz="13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lang="en-US" sz="1300" err="1">
                <a:solidFill>
                  <a:srgbClr val="333333"/>
                </a:solidFill>
                <a:latin typeface="Times New Roman"/>
                <a:cs typeface="Times New Roman"/>
              </a:rPr>
              <a:t>bíp</a:t>
            </a:r>
            <a:endParaRPr lang="vi-VN" sz="1300" err="1">
              <a:solidFill>
                <a:srgbClr val="333333"/>
              </a:solidFill>
              <a:latin typeface="Times New Roman"/>
              <a:cs typeface="Times New Roman"/>
            </a:endParaRPr>
          </a:p>
          <a:p>
            <a:pPr algn="just"/>
            <a:r>
              <a:rPr lang="en-US" sz="1300">
                <a:solidFill>
                  <a:srgbClr val="333333"/>
                </a:solidFill>
                <a:latin typeface="Times New Roman"/>
                <a:cs typeface="Times New Roman"/>
              </a:rPr>
              <a:t>2 </a:t>
            </a:r>
            <a:r>
              <a:rPr lang="en-US" sz="1300" err="1">
                <a:solidFill>
                  <a:srgbClr val="333333"/>
                </a:solidFill>
                <a:latin typeface="Times New Roman"/>
                <a:cs typeface="Times New Roman"/>
              </a:rPr>
              <a:t>cực</a:t>
            </a:r>
            <a:r>
              <a:rPr lang="en-US" sz="1300">
                <a:solidFill>
                  <a:srgbClr val="333333"/>
                </a:solidFill>
                <a:latin typeface="Times New Roman"/>
                <a:cs typeface="Times New Roman"/>
              </a:rPr>
              <a:t>: </a:t>
            </a:r>
            <a:r>
              <a:rPr lang="en-US" sz="1300" err="1">
                <a:solidFill>
                  <a:srgbClr val="333333"/>
                </a:solidFill>
                <a:latin typeface="Times New Roman"/>
                <a:cs typeface="Times New Roman"/>
              </a:rPr>
              <a:t>cực</a:t>
            </a:r>
            <a:r>
              <a:rPr lang="en-US" sz="13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lang="en-US" sz="1300" err="1">
                <a:solidFill>
                  <a:srgbClr val="333333"/>
                </a:solidFill>
                <a:latin typeface="Times New Roman"/>
                <a:cs typeface="Times New Roman"/>
              </a:rPr>
              <a:t>âm</a:t>
            </a:r>
            <a:r>
              <a:rPr lang="en-US" sz="1300">
                <a:solidFill>
                  <a:srgbClr val="333333"/>
                </a:solidFill>
                <a:latin typeface="Times New Roman"/>
                <a:cs typeface="Times New Roman"/>
              </a:rPr>
              <a:t>, </a:t>
            </a:r>
            <a:r>
              <a:rPr lang="en-US" sz="1300" err="1">
                <a:solidFill>
                  <a:srgbClr val="333333"/>
                </a:solidFill>
                <a:latin typeface="Times New Roman"/>
                <a:cs typeface="Times New Roman"/>
              </a:rPr>
              <a:t>cực</a:t>
            </a:r>
            <a:r>
              <a:rPr lang="en-US" sz="13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lang="en-US" sz="1300" err="1">
                <a:solidFill>
                  <a:srgbClr val="333333"/>
                </a:solidFill>
                <a:latin typeface="Times New Roman"/>
                <a:cs typeface="Times New Roman"/>
              </a:rPr>
              <a:t>dương</a:t>
            </a:r>
            <a:endParaRPr lang="vi-VN" sz="1300" err="1">
              <a:solidFill>
                <a:srgbClr val="333333"/>
              </a:solidFill>
              <a:latin typeface="Times New Roman"/>
              <a:cs typeface="Times New Roman"/>
            </a:endParaRPr>
          </a:p>
          <a:p>
            <a:pPr marL="139700" indent="0" algn="just">
              <a:buNone/>
            </a:pPr>
            <a:endParaRPr lang="en-US" sz="1300">
              <a:latin typeface="Times New Roman"/>
              <a:cs typeface="Times New Roman"/>
            </a:endParaRPr>
          </a:p>
          <a:p>
            <a:pPr marL="139700" indent="0" algn="just">
              <a:buNone/>
            </a:pPr>
            <a:endParaRPr lang="en-US" sz="1300">
              <a:latin typeface="Times New Roman"/>
              <a:cs typeface="Times New Roman"/>
            </a:endParaRPr>
          </a:p>
          <a:p>
            <a:pPr algn="just"/>
            <a:endParaRPr lang="en-US" sz="1300">
              <a:latin typeface="Times New Roman"/>
              <a:cs typeface="Times New Roman"/>
            </a:endParaRPr>
          </a:p>
          <a:p>
            <a:pPr algn="just"/>
            <a:endParaRPr lang="en-US" sz="1300">
              <a:latin typeface="Times New Roman"/>
              <a:cs typeface="Times New Roman"/>
            </a:endParaRPr>
          </a:p>
          <a:p>
            <a:pPr marL="285750" indent="-285750" algn="just"/>
            <a:endParaRPr lang="en-US" sz="1300">
              <a:latin typeface="Times New Roman"/>
              <a:cs typeface="Times New Roman"/>
            </a:endParaRPr>
          </a:p>
          <a:p>
            <a:pPr marL="139700" indent="0">
              <a:buNone/>
            </a:pPr>
            <a:endParaRPr lang="en-US" sz="1300" b="1" i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29F188D7-C040-02CD-4DF5-658CE8F0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165" y="1498839"/>
            <a:ext cx="2684971" cy="268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0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1"/>
          <p:cNvSpPr txBox="1">
            <a:spLocks noGrp="1"/>
          </p:cNvSpPr>
          <p:nvPr>
            <p:ph type="title"/>
          </p:nvPr>
        </p:nvSpPr>
        <p:spPr>
          <a:xfrm>
            <a:off x="562575" y="445025"/>
            <a:ext cx="801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err="1">
                <a:latin typeface="Times New Roman"/>
              </a:rPr>
              <a:t>Sơ</a:t>
            </a:r>
            <a:r>
              <a:rPr lang="en" b="1">
                <a:latin typeface="Times New Roman"/>
              </a:rPr>
              <a:t> </a:t>
            </a:r>
            <a:r>
              <a:rPr lang="en" b="1" err="1">
                <a:latin typeface="Times New Roman"/>
              </a:rPr>
              <a:t>đồ</a:t>
            </a:r>
            <a:r>
              <a:rPr lang="en" b="1">
                <a:latin typeface="Times New Roman"/>
              </a:rPr>
              <a:t> </a:t>
            </a:r>
            <a:r>
              <a:rPr lang="en" b="1" err="1">
                <a:latin typeface="Times New Roman"/>
              </a:rPr>
              <a:t>kết</a:t>
            </a:r>
            <a:r>
              <a:rPr lang="en" b="1">
                <a:latin typeface="Times New Roman"/>
              </a:rPr>
              <a:t> </a:t>
            </a:r>
            <a:r>
              <a:rPr lang="en" b="1" err="1">
                <a:latin typeface="Times New Roman"/>
              </a:rPr>
              <a:t>cấu</a:t>
            </a:r>
            <a:r>
              <a:rPr lang="en" b="1">
                <a:latin typeface="Times New Roman"/>
              </a:rPr>
              <a:t> </a:t>
            </a:r>
            <a:r>
              <a:rPr lang="en" b="1" err="1">
                <a:latin typeface="Times New Roman"/>
              </a:rPr>
              <a:t>và</a:t>
            </a:r>
            <a:r>
              <a:rPr lang="en" b="1">
                <a:latin typeface="Times New Roman"/>
              </a:rPr>
              <a:t> </a:t>
            </a:r>
            <a:r>
              <a:rPr lang="en" b="1" err="1">
                <a:latin typeface="Times New Roman"/>
              </a:rPr>
              <a:t>các</a:t>
            </a:r>
            <a:r>
              <a:rPr lang="en" b="1">
                <a:latin typeface="Times New Roman"/>
              </a:rPr>
              <a:t> </a:t>
            </a:r>
            <a:r>
              <a:rPr lang="en" b="1" err="1">
                <a:latin typeface="Times New Roman"/>
              </a:rPr>
              <a:t>chức</a:t>
            </a:r>
            <a:r>
              <a:rPr lang="en" b="1">
                <a:latin typeface="Times New Roman"/>
              </a:rPr>
              <a:t> </a:t>
            </a:r>
            <a:r>
              <a:rPr lang="en" b="1" err="1">
                <a:latin typeface="Times New Roman"/>
              </a:rPr>
              <a:t>năng</a:t>
            </a:r>
            <a:r>
              <a:rPr lang="en" b="1">
                <a:latin typeface="Times New Roman"/>
              </a:rPr>
              <a:t> </a:t>
            </a:r>
            <a:endParaRPr lang="en" b="1">
              <a:latin typeface="Times New Roman"/>
              <a:ea typeface="Bowlby One"/>
              <a:cs typeface="Bowlby One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C1B43B5-0086-EFA8-1E04-38CCFDFB0B20}"/>
              </a:ext>
            </a:extLst>
          </p:cNvPr>
          <p:cNvSpPr txBox="1"/>
          <p:nvPr/>
        </p:nvSpPr>
        <p:spPr>
          <a:xfrm>
            <a:off x="506186" y="1489611"/>
            <a:ext cx="8265226" cy="33085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300" err="1">
                <a:latin typeface="Times New Roman"/>
                <a:cs typeface="Times New Roman"/>
              </a:rPr>
              <a:t>Từ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một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ngôi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nhà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thông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thường</a:t>
            </a:r>
            <a:r>
              <a:rPr lang="en-US" sz="1300">
                <a:latin typeface="Times New Roman"/>
                <a:cs typeface="Times New Roman"/>
              </a:rPr>
              <a:t>, </a:t>
            </a:r>
            <a:r>
              <a:rPr lang="en-US" sz="1300" err="1">
                <a:latin typeface="Times New Roman"/>
                <a:cs typeface="Times New Roman"/>
              </a:rPr>
              <a:t>chúng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em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lựa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chọn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thiết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kế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ra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một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mô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hình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cơ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bản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với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thiết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kế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gồm</a:t>
            </a:r>
            <a:r>
              <a:rPr lang="en-US" sz="1300">
                <a:latin typeface="Times New Roman"/>
                <a:cs typeface="Times New Roman"/>
              </a:rPr>
              <a:t>:</a:t>
            </a:r>
            <a:r>
              <a:rPr lang="vi-VN" sz="1300">
                <a:latin typeface="Times New Roman"/>
                <a:cs typeface="Times New Roman"/>
              </a:rPr>
              <a:t> </a:t>
            </a:r>
          </a:p>
          <a:p>
            <a:pPr algn="just"/>
            <a:endParaRPr lang="vi-VN" sz="1300">
              <a:latin typeface="Times New Roman"/>
              <a:cs typeface="Times New Roman"/>
            </a:endParaRPr>
          </a:p>
          <a:p>
            <a:pPr algn="just"/>
            <a:r>
              <a:rPr lang="en-US" sz="1300">
                <a:latin typeface="Times New Roman"/>
                <a:cs typeface="Times New Roman"/>
              </a:rPr>
              <a:t> </a:t>
            </a:r>
            <a:r>
              <a:rPr lang="en-US" sz="1300" err="1">
                <a:latin typeface="Times New Roman"/>
                <a:cs typeface="Times New Roman"/>
              </a:rPr>
              <a:t>Phòng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khách</a:t>
            </a:r>
            <a:r>
              <a:rPr lang="vi-VN" sz="1300">
                <a:latin typeface="Times New Roman"/>
                <a:cs typeface="Times New Roman"/>
              </a:rPr>
              <a:t> với các chức năng:</a:t>
            </a:r>
          </a:p>
          <a:p>
            <a:pPr marL="285750" lvl="3" indent="-285750" algn="just">
              <a:buChar char="•"/>
            </a:pPr>
            <a:r>
              <a:rPr lang="en-US" sz="1300" err="1">
                <a:latin typeface="Times New Roman"/>
                <a:cs typeface="Times New Roman"/>
              </a:rPr>
              <a:t>Tự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bật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quạt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nhiệt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cao</a:t>
            </a:r>
            <a:endParaRPr lang="vi-VN" sz="1300" err="1">
              <a:latin typeface="Times New Roman"/>
              <a:cs typeface="Times New Roman"/>
            </a:endParaRPr>
          </a:p>
          <a:p>
            <a:pPr marL="285750" lvl="3" indent="-285750" algn="just">
              <a:buChar char="•"/>
            </a:pPr>
            <a:r>
              <a:rPr lang="en-US" sz="1300" err="1">
                <a:latin typeface="Times New Roman"/>
                <a:cs typeface="Times New Roman"/>
              </a:rPr>
              <a:t>Tự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bật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đèn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có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người</a:t>
            </a:r>
            <a:endParaRPr lang="vi-VN" sz="1300" err="1">
              <a:latin typeface="Times New Roman"/>
              <a:cs typeface="Times New Roman"/>
            </a:endParaRPr>
          </a:p>
          <a:p>
            <a:pPr marL="285750" lvl="3" indent="-285750" algn="just">
              <a:buChar char="•"/>
            </a:pPr>
            <a:r>
              <a:rPr lang="en-US" sz="1300" err="1">
                <a:latin typeface="Times New Roman"/>
                <a:cs typeface="Times New Roman"/>
              </a:rPr>
              <a:t>Tự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mở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cửa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có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người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muốn</a:t>
            </a:r>
            <a:r>
              <a:rPr lang="en-US" sz="1300">
                <a:latin typeface="Times New Roman"/>
                <a:cs typeface="Times New Roman"/>
              </a:rPr>
              <a:t> ra ngoài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Phòng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ngủ</a:t>
            </a:r>
            <a:r>
              <a:rPr lang="vi-VN" sz="1300">
                <a:latin typeface="Times New Roman"/>
                <a:cs typeface="Times New Roman"/>
              </a:rPr>
              <a:t> với chức năng :</a:t>
            </a:r>
          </a:p>
          <a:p>
            <a:pPr marL="285750" indent="-285750" algn="just">
              <a:buChar char="•"/>
            </a:pPr>
            <a:r>
              <a:rPr lang="en-US" sz="1300" err="1">
                <a:latin typeface="Times New Roman"/>
                <a:cs typeface="Times New Roman"/>
              </a:rPr>
              <a:t>Tự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đóng</a:t>
            </a:r>
            <a:r>
              <a:rPr lang="en-US" sz="1300">
                <a:latin typeface="Times New Roman"/>
                <a:cs typeface="Times New Roman"/>
              </a:rPr>
              <a:t>/</a:t>
            </a:r>
            <a:r>
              <a:rPr lang="en-US" sz="1300" err="1">
                <a:latin typeface="Times New Roman"/>
                <a:cs typeface="Times New Roman"/>
              </a:rPr>
              <a:t>mở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rèm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cửa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theo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ánh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sáng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ngoài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trời</a:t>
            </a:r>
            <a:r>
              <a:rPr lang="en-US" sz="1300">
                <a:latin typeface="Times New Roman"/>
                <a:cs typeface="Times New Roman"/>
              </a:rPr>
              <a:t>, </a:t>
            </a:r>
            <a:r>
              <a:rPr lang="en-US" sz="1300" err="1">
                <a:latin typeface="Times New Roman"/>
                <a:cs typeface="Times New Roman"/>
              </a:rPr>
              <a:t>tự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đóng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lại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trời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sáng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và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mở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ra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trời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tối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hoặc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điều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khiển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trực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tiếp</a:t>
            </a:r>
            <a:r>
              <a:rPr lang="en-US" sz="1300">
                <a:latin typeface="Times New Roman"/>
                <a:cs typeface="Times New Roman"/>
              </a:rPr>
              <a:t> qua </a:t>
            </a:r>
            <a:r>
              <a:rPr lang="en-US" sz="1300" err="1">
                <a:latin typeface="Times New Roman"/>
                <a:cs typeface="Times New Roman"/>
              </a:rPr>
              <a:t>giao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diện</a:t>
            </a:r>
            <a:r>
              <a:rPr lang="en-US" sz="1300">
                <a:latin typeface="Times New Roman"/>
                <a:cs typeface="Times New Roman"/>
              </a:rPr>
              <a:t> web.</a:t>
            </a:r>
            <a:endParaRPr lang="vi-VN" sz="1300">
              <a:latin typeface="Times New Roman"/>
              <a:cs typeface="Times New Roman"/>
            </a:endParaRP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Phòng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bếp</a:t>
            </a:r>
            <a:r>
              <a:rPr lang="vi-VN" sz="1300">
                <a:latin typeface="Times New Roman"/>
                <a:cs typeface="Times New Roman"/>
              </a:rPr>
              <a:t> với chức năng:</a:t>
            </a:r>
          </a:p>
          <a:p>
            <a:pPr marL="285750" indent="-285750" algn="just">
              <a:buChar char="•"/>
            </a:pPr>
            <a:r>
              <a:rPr lang="en-US" sz="1300">
                <a:latin typeface="Times New Roman"/>
                <a:cs typeface="Times New Roman"/>
              </a:rPr>
              <a:t>Báo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còi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nồng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khí</a:t>
            </a:r>
            <a:r>
              <a:rPr lang="en-US" sz="1300">
                <a:latin typeface="Times New Roman"/>
                <a:cs typeface="Times New Roman"/>
              </a:rPr>
              <a:t> gas </a:t>
            </a:r>
            <a:r>
              <a:rPr lang="en-US" sz="1300" err="1">
                <a:latin typeface="Times New Roman"/>
                <a:cs typeface="Times New Roman"/>
              </a:rPr>
              <a:t>vượt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quá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mức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quy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định</a:t>
            </a:r>
            <a:r>
              <a:rPr lang="en-US" sz="1300">
                <a:latin typeface="Times New Roman"/>
                <a:cs typeface="Times New Roman"/>
              </a:rPr>
              <a:t>.</a:t>
            </a:r>
            <a:endParaRPr lang="vi-VN" sz="1300">
              <a:latin typeface="Times New Roman"/>
              <a:cs typeface="Times New Roman"/>
            </a:endParaRPr>
          </a:p>
          <a:p>
            <a:pPr marL="285750" indent="-285750" algn="just">
              <a:buChar char="•"/>
            </a:pPr>
            <a:r>
              <a:rPr lang="en-US" sz="1300" err="1">
                <a:latin typeface="Times New Roman"/>
                <a:cs typeface="Times New Roman"/>
              </a:rPr>
              <a:t>Tự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bật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quạt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hút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khí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khí</a:t>
            </a:r>
            <a:r>
              <a:rPr lang="en-US" sz="1300">
                <a:latin typeface="Times New Roman"/>
                <a:cs typeface="Times New Roman"/>
              </a:rPr>
              <a:t> ga </a:t>
            </a:r>
            <a:r>
              <a:rPr lang="en-US" sz="1300" err="1">
                <a:latin typeface="Times New Roman"/>
                <a:cs typeface="Times New Roman"/>
              </a:rPr>
              <a:t>vượt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quá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quy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định</a:t>
            </a:r>
            <a:endParaRPr lang="vi-VN" sz="1300" err="1">
              <a:latin typeface="Times New Roman"/>
              <a:cs typeface="Times New Roman"/>
            </a:endParaRPr>
          </a:p>
          <a:p>
            <a:pPr algn="just"/>
            <a:r>
              <a:rPr lang="en-US" sz="1300">
                <a:latin typeface="Times New Roman"/>
                <a:cs typeface="Times New Roman"/>
              </a:rPr>
              <a:t>Ban </a:t>
            </a:r>
            <a:r>
              <a:rPr lang="en-US" sz="1300" err="1">
                <a:latin typeface="Times New Roman"/>
                <a:cs typeface="Times New Roman"/>
              </a:rPr>
              <a:t>công</a:t>
            </a:r>
            <a:r>
              <a:rPr lang="vi-VN" sz="1300">
                <a:latin typeface="Times New Roman"/>
                <a:cs typeface="Times New Roman"/>
              </a:rPr>
              <a:t> với chức năng:</a:t>
            </a:r>
          </a:p>
          <a:p>
            <a:pPr marL="285750" indent="-285750" algn="just">
              <a:buChar char="•"/>
            </a:pPr>
            <a:r>
              <a:rPr lang="en-US" sz="1300" err="1">
                <a:latin typeface="Times New Roman"/>
                <a:cs typeface="Times New Roman"/>
              </a:rPr>
              <a:t>Tự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che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quần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áo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trời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mưa</a:t>
            </a:r>
            <a:endParaRPr lang="vi-VN" sz="1300" err="1">
              <a:latin typeface="Times New Roman"/>
              <a:cs typeface="Times New Roman"/>
            </a:endParaRPr>
          </a:p>
          <a:p>
            <a:pPr algn="just"/>
            <a:r>
              <a:rPr lang="en-US" sz="1300">
                <a:latin typeface="Times New Roman"/>
                <a:cs typeface="Times New Roman"/>
              </a:rPr>
              <a:t> Nhà </a:t>
            </a:r>
            <a:r>
              <a:rPr lang="en-US" sz="1300" err="1">
                <a:latin typeface="Times New Roman"/>
                <a:cs typeface="Times New Roman"/>
              </a:rPr>
              <a:t>vệ</a:t>
            </a:r>
            <a:r>
              <a:rPr lang="en-US" sz="1300">
                <a:latin typeface="Times New Roman"/>
                <a:cs typeface="Times New Roman"/>
              </a:rPr>
              <a:t> </a:t>
            </a:r>
            <a:r>
              <a:rPr lang="en-US" sz="1300" err="1">
                <a:latin typeface="Times New Roman"/>
                <a:cs typeface="Times New Roman"/>
              </a:rPr>
              <a:t>sinh</a:t>
            </a:r>
            <a:r>
              <a:rPr lang="vi-VN" sz="1300">
                <a:latin typeface="Times New Roman"/>
                <a:cs typeface="Times New Roman"/>
              </a:rPr>
              <a:t> </a:t>
            </a:r>
          </a:p>
          <a:p>
            <a:endParaRPr lang="vi-VN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3822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D3BE-FB0B-1A27-987A-35580A97D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12797"/>
            <a:ext cx="7704000" cy="572700"/>
          </a:xfrm>
        </p:spPr>
        <p:txBody>
          <a:bodyPr/>
          <a:lstStyle/>
          <a:p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Bảng chi tiết công việc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1EC8BF-B704-7A10-2C86-AF4A9E417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572355"/>
              </p:ext>
            </p:extLst>
          </p:nvPr>
        </p:nvGraphicFramePr>
        <p:xfrm>
          <a:off x="791028" y="1045026"/>
          <a:ext cx="7704000" cy="3387963"/>
        </p:xfrm>
        <a:graphic>
          <a:graphicData uri="http://schemas.openxmlformats.org/drawingml/2006/table">
            <a:tbl>
              <a:tblPr firstRow="1" firstCol="1">
                <a:tableStyleId>{D26FAE9F-FCE4-40BC-9442-D572DE52F9EA}</a:tableStyleId>
              </a:tblPr>
              <a:tblGrid>
                <a:gridCol w="2568000">
                  <a:extLst>
                    <a:ext uri="{9D8B030D-6E8A-4147-A177-3AD203B41FA5}">
                      <a16:colId xmlns:a16="http://schemas.microsoft.com/office/drawing/2014/main" val="3052094023"/>
                    </a:ext>
                  </a:extLst>
                </a:gridCol>
                <a:gridCol w="2345086">
                  <a:extLst>
                    <a:ext uri="{9D8B030D-6E8A-4147-A177-3AD203B41FA5}">
                      <a16:colId xmlns:a16="http://schemas.microsoft.com/office/drawing/2014/main" val="179625152"/>
                    </a:ext>
                  </a:extLst>
                </a:gridCol>
                <a:gridCol w="2790914">
                  <a:extLst>
                    <a:ext uri="{9D8B030D-6E8A-4147-A177-3AD203B41FA5}">
                      <a16:colId xmlns:a16="http://schemas.microsoft.com/office/drawing/2014/main" val="3366575679"/>
                    </a:ext>
                  </a:extLst>
                </a:gridCol>
              </a:tblGrid>
              <a:tr h="427011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Mã sinh viên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555" marR="575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 và Tên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555" marR="575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Nhiệm vụ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555" marR="57555" marT="0" marB="0"/>
                </a:tc>
                <a:extLst>
                  <a:ext uri="{0D108BD9-81ED-4DB2-BD59-A6C34878D82A}">
                    <a16:rowId xmlns:a16="http://schemas.microsoft.com/office/drawing/2014/main" val="2812218317"/>
                  </a:ext>
                </a:extLst>
              </a:tr>
              <a:tr h="77042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A39006</a:t>
                      </a:r>
                      <a:endParaRPr lang="en-US" sz="140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555" marR="575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Vũ Văn Trung</a:t>
                      </a:r>
                      <a:endParaRPr lang="en-US" sz="140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555" marR="5755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Ardunio, MQTT,BLYNK, Làm Word, Làm Powpoint, xây dựng dự án và hỗ trợ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555" marR="57555" marT="0" marB="0"/>
                </a:tc>
                <a:extLst>
                  <a:ext uri="{0D108BD9-81ED-4DB2-BD59-A6C34878D82A}">
                    <a16:rowId xmlns:a16="http://schemas.microsoft.com/office/drawing/2014/main" val="3954123591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A39003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555" marR="575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 Đức Anh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555" marR="5755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Ardunio, làm mô hình  Làm Word, Powpoint, xây dựng dự án và hỗ trợ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555" marR="57555" marT="0" marB="0"/>
                </a:tc>
                <a:extLst>
                  <a:ext uri="{0D108BD9-81ED-4DB2-BD59-A6C34878D82A}">
                    <a16:rowId xmlns:a16="http://schemas.microsoft.com/office/drawing/2014/main" val="178140972"/>
                  </a:ext>
                </a:extLst>
              </a:tr>
              <a:tr h="672155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A39173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555" marR="575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 Minh Hiếu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555" marR="5755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 mô hình,  Làm Word, Powpoint, xây dựng dự án và hỗ trợ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555" marR="57555" marT="0" marB="0"/>
                </a:tc>
                <a:extLst>
                  <a:ext uri="{0D108BD9-81ED-4DB2-BD59-A6C34878D82A}">
                    <a16:rowId xmlns:a16="http://schemas.microsoft.com/office/drawing/2014/main" val="545703155"/>
                  </a:ext>
                </a:extLst>
              </a:tr>
              <a:tr h="553755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A36237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555" marR="575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Long Vũ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555" marR="5755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 Word, Powpoint xây dựng và hỗ trợ dự án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555" marR="57555" marT="0" marB="0"/>
                </a:tc>
                <a:extLst>
                  <a:ext uri="{0D108BD9-81ED-4DB2-BD59-A6C34878D82A}">
                    <a16:rowId xmlns:a16="http://schemas.microsoft.com/office/drawing/2014/main" val="2963385129"/>
                  </a:ext>
                </a:extLst>
              </a:tr>
              <a:tr h="253422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A41252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555" marR="575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Nguyễn Hải Phong</a:t>
                      </a:r>
                    </a:p>
                  </a:txBody>
                  <a:tcPr marL="57555" marR="575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 trợ Powpoint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555" marR="57555" marT="0" marB="0"/>
                </a:tc>
                <a:extLst>
                  <a:ext uri="{0D108BD9-81ED-4DB2-BD59-A6C34878D82A}">
                    <a16:rowId xmlns:a16="http://schemas.microsoft.com/office/drawing/2014/main" val="1806259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308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04DC-E9E7-3AF6-F3AA-29288C03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latin typeface="Times New Roman"/>
              </a:rPr>
              <a:t>Sơ</a:t>
            </a:r>
            <a:r>
              <a:rPr lang="en-US" b="1">
                <a:latin typeface="Times New Roman"/>
              </a:rPr>
              <a:t> </a:t>
            </a:r>
            <a:r>
              <a:rPr lang="en-US" b="1" err="1">
                <a:latin typeface="Times New Roman"/>
              </a:rPr>
              <a:t>đồ</a:t>
            </a:r>
            <a:r>
              <a:rPr lang="en-US" b="1">
                <a:latin typeface="Times New Roman"/>
              </a:rPr>
              <a:t> </a:t>
            </a:r>
            <a:r>
              <a:rPr lang="en-US" b="1" err="1">
                <a:latin typeface="Times New Roman"/>
              </a:rPr>
              <a:t>nối</a:t>
            </a:r>
            <a:r>
              <a:rPr lang="en-US" b="1">
                <a:latin typeface="Times New Roman"/>
              </a:rPr>
              <a:t> </a:t>
            </a:r>
            <a:r>
              <a:rPr lang="en-US" b="1" err="1">
                <a:latin typeface="Times New Roman"/>
              </a:rPr>
              <a:t>mạch</a:t>
            </a:r>
            <a:endParaRPr lang="en-US" b="1">
              <a:latin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69AF3-5AB1-3F88-6C6B-CF070AE2B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147" y="1414145"/>
            <a:ext cx="4751705" cy="2315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9C7897-58FD-1D5A-5D67-581693950AF1}"/>
              </a:ext>
            </a:extLst>
          </p:cNvPr>
          <p:cNvSpPr txBox="1"/>
          <p:nvPr/>
        </p:nvSpPr>
        <p:spPr>
          <a:xfrm>
            <a:off x="2353469" y="3730625"/>
            <a:ext cx="4433887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00" err="1">
                <a:latin typeface="Times New Roman"/>
                <a:cs typeface="Times New Roman"/>
              </a:rPr>
              <a:t>Sơ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đồ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mạch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cảm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biến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khí</a:t>
            </a:r>
            <a:r>
              <a:rPr lang="en-US" sz="1300">
                <a:latin typeface="Times New Roman"/>
                <a:cs typeface="Times New Roman"/>
              </a:rPr>
              <a:t> gas </a:t>
            </a:r>
            <a:r>
              <a:rPr lang="en-US" sz="1300" err="1">
                <a:latin typeface="Times New Roman"/>
                <a:cs typeface="Times New Roman"/>
              </a:rPr>
              <a:t>bật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còi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và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quạt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hút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khí</a:t>
            </a:r>
            <a:endParaRPr lang="en-US" sz="1300" i="1" err="1">
              <a:latin typeface="Times New Roman"/>
              <a:cs typeface="Times New Roman"/>
            </a:endParaRPr>
          </a:p>
        </p:txBody>
      </p:sp>
      <p:grpSp>
        <p:nvGrpSpPr>
          <p:cNvPr id="5" name="Google Shape;11367;p56">
            <a:extLst>
              <a:ext uri="{FF2B5EF4-FFF2-40B4-BE49-F238E27FC236}">
                <a16:creationId xmlns:a16="http://schemas.microsoft.com/office/drawing/2014/main" id="{24F2FD2F-D0DE-4F94-0A91-8705F6E5939E}"/>
              </a:ext>
            </a:extLst>
          </p:cNvPr>
          <p:cNvGrpSpPr/>
          <p:nvPr/>
        </p:nvGrpSpPr>
        <p:grpSpPr>
          <a:xfrm>
            <a:off x="1914682" y="445025"/>
            <a:ext cx="877573" cy="675462"/>
            <a:chOff x="3513796" y="2882084"/>
            <a:chExt cx="371487" cy="366826"/>
          </a:xfrm>
        </p:grpSpPr>
        <p:sp>
          <p:nvSpPr>
            <p:cNvPr id="6" name="Google Shape;11368;p56">
              <a:extLst>
                <a:ext uri="{FF2B5EF4-FFF2-40B4-BE49-F238E27FC236}">
                  <a16:creationId xmlns:a16="http://schemas.microsoft.com/office/drawing/2014/main" id="{30608415-61DF-5EE5-B8F8-2F9D58BE2D88}"/>
                </a:ext>
              </a:extLst>
            </p:cNvPr>
            <p:cNvSpPr/>
            <p:nvPr/>
          </p:nvSpPr>
          <p:spPr>
            <a:xfrm>
              <a:off x="3696384" y="2890725"/>
              <a:ext cx="11024" cy="60409"/>
            </a:xfrm>
            <a:custGeom>
              <a:avLst/>
              <a:gdLst/>
              <a:ahLst/>
              <a:cxnLst/>
              <a:rect l="l" t="t" r="r" b="b"/>
              <a:pathLst>
                <a:path w="421" h="2307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11"/>
                    <a:pt x="96" y="2307"/>
                    <a:pt x="211" y="2307"/>
                  </a:cubicBezTo>
                  <a:cubicBezTo>
                    <a:pt x="325" y="2307"/>
                    <a:pt x="421" y="2211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0"/>
                    <a:pt x="20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369;p56">
              <a:extLst>
                <a:ext uri="{FF2B5EF4-FFF2-40B4-BE49-F238E27FC236}">
                  <a16:creationId xmlns:a16="http://schemas.microsoft.com/office/drawing/2014/main" id="{BAA740BD-9F84-1487-EA00-9B71BB296721}"/>
                </a:ext>
              </a:extLst>
            </p:cNvPr>
            <p:cNvSpPr/>
            <p:nvPr/>
          </p:nvSpPr>
          <p:spPr>
            <a:xfrm>
              <a:off x="3682899" y="2882084"/>
              <a:ext cx="32993" cy="28332"/>
            </a:xfrm>
            <a:custGeom>
              <a:avLst/>
              <a:gdLst/>
              <a:ahLst/>
              <a:cxnLst/>
              <a:rect l="l" t="t" r="r" b="b"/>
              <a:pathLst>
                <a:path w="1260" h="1082" extrusionOk="0">
                  <a:moveTo>
                    <a:pt x="720" y="1"/>
                  </a:moveTo>
                  <a:cubicBezTo>
                    <a:pt x="589" y="1"/>
                    <a:pt x="455" y="49"/>
                    <a:pt x="344" y="156"/>
                  </a:cubicBezTo>
                  <a:cubicBezTo>
                    <a:pt x="1" y="500"/>
                    <a:pt x="249" y="1082"/>
                    <a:pt x="726" y="1082"/>
                  </a:cubicBezTo>
                  <a:cubicBezTo>
                    <a:pt x="1021" y="1082"/>
                    <a:pt x="1260" y="834"/>
                    <a:pt x="1260" y="538"/>
                  </a:cubicBezTo>
                  <a:cubicBezTo>
                    <a:pt x="1260" y="215"/>
                    <a:pt x="997" y="1"/>
                    <a:pt x="720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70;p56">
              <a:extLst>
                <a:ext uri="{FF2B5EF4-FFF2-40B4-BE49-F238E27FC236}">
                  <a16:creationId xmlns:a16="http://schemas.microsoft.com/office/drawing/2014/main" id="{35DB3DC0-94A8-EDF6-27DB-4C0E238F3018}"/>
                </a:ext>
              </a:extLst>
            </p:cNvPr>
            <p:cNvSpPr/>
            <p:nvPr/>
          </p:nvSpPr>
          <p:spPr>
            <a:xfrm>
              <a:off x="3754357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86" y="2307"/>
                    <a:pt x="200" y="2307"/>
                  </a:cubicBezTo>
                  <a:cubicBezTo>
                    <a:pt x="315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71;p56">
              <a:extLst>
                <a:ext uri="{FF2B5EF4-FFF2-40B4-BE49-F238E27FC236}">
                  <a16:creationId xmlns:a16="http://schemas.microsoft.com/office/drawing/2014/main" id="{933B7F45-2A0B-207F-03BA-CEF1FA9C87DA}"/>
                </a:ext>
              </a:extLst>
            </p:cNvPr>
            <p:cNvSpPr/>
            <p:nvPr/>
          </p:nvSpPr>
          <p:spPr>
            <a:xfrm>
              <a:off x="3740610" y="2882084"/>
              <a:ext cx="33255" cy="28332"/>
            </a:xfrm>
            <a:custGeom>
              <a:avLst/>
              <a:gdLst/>
              <a:ahLst/>
              <a:cxnLst/>
              <a:rect l="l" t="t" r="r" b="b"/>
              <a:pathLst>
                <a:path w="1270" h="1082" extrusionOk="0">
                  <a:moveTo>
                    <a:pt x="722" y="1"/>
                  </a:moveTo>
                  <a:cubicBezTo>
                    <a:pt x="590" y="1"/>
                    <a:pt x="454" y="49"/>
                    <a:pt x="344" y="156"/>
                  </a:cubicBezTo>
                  <a:cubicBezTo>
                    <a:pt x="0" y="500"/>
                    <a:pt x="248" y="1082"/>
                    <a:pt x="725" y="1082"/>
                  </a:cubicBezTo>
                  <a:cubicBezTo>
                    <a:pt x="1021" y="1082"/>
                    <a:pt x="1260" y="834"/>
                    <a:pt x="1269" y="538"/>
                  </a:cubicBezTo>
                  <a:cubicBezTo>
                    <a:pt x="1269" y="215"/>
                    <a:pt x="1002" y="1"/>
                    <a:pt x="722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372;p56">
              <a:extLst>
                <a:ext uri="{FF2B5EF4-FFF2-40B4-BE49-F238E27FC236}">
                  <a16:creationId xmlns:a16="http://schemas.microsoft.com/office/drawing/2014/main" id="{FE2C04E5-7B4D-7F06-7C14-076392423C76}"/>
                </a:ext>
              </a:extLst>
            </p:cNvPr>
            <p:cNvSpPr/>
            <p:nvPr/>
          </p:nvSpPr>
          <p:spPr>
            <a:xfrm>
              <a:off x="3638698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96" y="2307"/>
                    <a:pt x="210" y="2307"/>
                  </a:cubicBezTo>
                  <a:cubicBezTo>
                    <a:pt x="324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373;p56">
              <a:extLst>
                <a:ext uri="{FF2B5EF4-FFF2-40B4-BE49-F238E27FC236}">
                  <a16:creationId xmlns:a16="http://schemas.microsoft.com/office/drawing/2014/main" id="{ED339D66-56F1-90E1-BF2D-500614A41D68}"/>
                </a:ext>
              </a:extLst>
            </p:cNvPr>
            <p:cNvSpPr/>
            <p:nvPr/>
          </p:nvSpPr>
          <p:spPr>
            <a:xfrm>
              <a:off x="3625187" y="2882084"/>
              <a:ext cx="33019" cy="28332"/>
            </a:xfrm>
            <a:custGeom>
              <a:avLst/>
              <a:gdLst/>
              <a:ahLst/>
              <a:cxnLst/>
              <a:rect l="l" t="t" r="r" b="b"/>
              <a:pathLst>
                <a:path w="1261" h="1082" extrusionOk="0">
                  <a:moveTo>
                    <a:pt x="716" y="1"/>
                  </a:moveTo>
                  <a:cubicBezTo>
                    <a:pt x="585" y="1"/>
                    <a:pt x="452" y="49"/>
                    <a:pt x="344" y="156"/>
                  </a:cubicBezTo>
                  <a:cubicBezTo>
                    <a:pt x="1" y="500"/>
                    <a:pt x="239" y="1082"/>
                    <a:pt x="726" y="1082"/>
                  </a:cubicBezTo>
                  <a:cubicBezTo>
                    <a:pt x="1022" y="1082"/>
                    <a:pt x="1260" y="834"/>
                    <a:pt x="1260" y="538"/>
                  </a:cubicBezTo>
                  <a:cubicBezTo>
                    <a:pt x="1260" y="215"/>
                    <a:pt x="993" y="1"/>
                    <a:pt x="71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74;p56">
              <a:extLst>
                <a:ext uri="{FF2B5EF4-FFF2-40B4-BE49-F238E27FC236}">
                  <a16:creationId xmlns:a16="http://schemas.microsoft.com/office/drawing/2014/main" id="{19A789E2-9F3E-F660-F744-6A5DF92958B8}"/>
                </a:ext>
              </a:extLst>
            </p:cNvPr>
            <p:cNvSpPr/>
            <p:nvPr/>
          </p:nvSpPr>
          <p:spPr>
            <a:xfrm>
              <a:off x="3696384" y="3179991"/>
              <a:ext cx="10788" cy="60173"/>
            </a:xfrm>
            <a:custGeom>
              <a:avLst/>
              <a:gdLst/>
              <a:ahLst/>
              <a:cxnLst/>
              <a:rect l="l" t="t" r="r" b="b"/>
              <a:pathLst>
                <a:path w="412" h="2298" extrusionOk="0">
                  <a:moveTo>
                    <a:pt x="206" y="1"/>
                  </a:moveTo>
                  <a:cubicBezTo>
                    <a:pt x="103" y="1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02"/>
                    <a:pt x="96" y="2297"/>
                    <a:pt x="211" y="2297"/>
                  </a:cubicBezTo>
                  <a:cubicBezTo>
                    <a:pt x="325" y="2297"/>
                    <a:pt x="411" y="2212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1"/>
                    <a:pt x="20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375;p56">
              <a:extLst>
                <a:ext uri="{FF2B5EF4-FFF2-40B4-BE49-F238E27FC236}">
                  <a16:creationId xmlns:a16="http://schemas.microsoft.com/office/drawing/2014/main" id="{EB117576-F54B-D71D-7336-1B8D6C63E6F0}"/>
                </a:ext>
              </a:extLst>
            </p:cNvPr>
            <p:cNvSpPr/>
            <p:nvPr/>
          </p:nvSpPr>
          <p:spPr>
            <a:xfrm>
              <a:off x="3682899" y="3220656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25" y="1"/>
                  </a:moveTo>
                  <a:cubicBezTo>
                    <a:pt x="592" y="1"/>
                    <a:pt x="456" y="51"/>
                    <a:pt x="344" y="162"/>
                  </a:cubicBezTo>
                  <a:cubicBezTo>
                    <a:pt x="1" y="496"/>
                    <a:pt x="249" y="1078"/>
                    <a:pt x="726" y="1078"/>
                  </a:cubicBezTo>
                  <a:cubicBezTo>
                    <a:pt x="1021" y="1078"/>
                    <a:pt x="1260" y="840"/>
                    <a:pt x="1260" y="544"/>
                  </a:cubicBezTo>
                  <a:cubicBezTo>
                    <a:pt x="1260" y="216"/>
                    <a:pt x="1000" y="1"/>
                    <a:pt x="725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76;p56">
              <a:extLst>
                <a:ext uri="{FF2B5EF4-FFF2-40B4-BE49-F238E27FC236}">
                  <a16:creationId xmlns:a16="http://schemas.microsoft.com/office/drawing/2014/main" id="{B907C558-957C-4AC0-6C58-38254B9948E2}"/>
                </a:ext>
              </a:extLst>
            </p:cNvPr>
            <p:cNvSpPr/>
            <p:nvPr/>
          </p:nvSpPr>
          <p:spPr>
            <a:xfrm>
              <a:off x="3638698" y="3179991"/>
              <a:ext cx="10762" cy="60173"/>
            </a:xfrm>
            <a:custGeom>
              <a:avLst/>
              <a:gdLst/>
              <a:ahLst/>
              <a:cxnLst/>
              <a:rect l="l" t="t" r="r" b="b"/>
              <a:pathLst>
                <a:path w="411" h="2298" extrusionOk="0">
                  <a:moveTo>
                    <a:pt x="205" y="1"/>
                  </a:moveTo>
                  <a:cubicBezTo>
                    <a:pt x="103" y="1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02"/>
                    <a:pt x="96" y="2297"/>
                    <a:pt x="210" y="2297"/>
                  </a:cubicBezTo>
                  <a:cubicBezTo>
                    <a:pt x="315" y="2297"/>
                    <a:pt x="410" y="2212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1"/>
                    <a:pt x="205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77;p56">
              <a:extLst>
                <a:ext uri="{FF2B5EF4-FFF2-40B4-BE49-F238E27FC236}">
                  <a16:creationId xmlns:a16="http://schemas.microsoft.com/office/drawing/2014/main" id="{E1FC14A6-2327-86EB-64B3-31BAB3307886}"/>
                </a:ext>
              </a:extLst>
            </p:cNvPr>
            <p:cNvSpPr/>
            <p:nvPr/>
          </p:nvSpPr>
          <p:spPr>
            <a:xfrm>
              <a:off x="3625187" y="3220656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1" y="1"/>
                  </a:moveTo>
                  <a:cubicBezTo>
                    <a:pt x="588" y="1"/>
                    <a:pt x="453" y="51"/>
                    <a:pt x="344" y="162"/>
                  </a:cubicBezTo>
                  <a:cubicBezTo>
                    <a:pt x="1" y="496"/>
                    <a:pt x="239" y="1078"/>
                    <a:pt x="726" y="1078"/>
                  </a:cubicBezTo>
                  <a:cubicBezTo>
                    <a:pt x="1022" y="1078"/>
                    <a:pt x="1260" y="840"/>
                    <a:pt x="1260" y="544"/>
                  </a:cubicBezTo>
                  <a:cubicBezTo>
                    <a:pt x="1260" y="216"/>
                    <a:pt x="995" y="1"/>
                    <a:pt x="721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78;p56">
              <a:extLst>
                <a:ext uri="{FF2B5EF4-FFF2-40B4-BE49-F238E27FC236}">
                  <a16:creationId xmlns:a16="http://schemas.microsoft.com/office/drawing/2014/main" id="{4969B4A3-E02D-7E50-7DB2-F73354FF51DB}"/>
                </a:ext>
              </a:extLst>
            </p:cNvPr>
            <p:cNvSpPr/>
            <p:nvPr/>
          </p:nvSpPr>
          <p:spPr>
            <a:xfrm>
              <a:off x="3754227" y="3179991"/>
              <a:ext cx="10893" cy="60173"/>
            </a:xfrm>
            <a:custGeom>
              <a:avLst/>
              <a:gdLst/>
              <a:ahLst/>
              <a:cxnLst/>
              <a:rect l="l" t="t" r="r" b="b"/>
              <a:pathLst>
                <a:path w="416" h="2298" extrusionOk="0">
                  <a:moveTo>
                    <a:pt x="203" y="1"/>
                  </a:moveTo>
                  <a:cubicBezTo>
                    <a:pt x="100" y="1"/>
                    <a:pt x="0" y="70"/>
                    <a:pt x="5" y="208"/>
                  </a:cubicBezTo>
                  <a:lnTo>
                    <a:pt x="5" y="2097"/>
                  </a:lnTo>
                  <a:cubicBezTo>
                    <a:pt x="5" y="2202"/>
                    <a:pt x="91" y="2297"/>
                    <a:pt x="205" y="2297"/>
                  </a:cubicBezTo>
                  <a:cubicBezTo>
                    <a:pt x="320" y="2297"/>
                    <a:pt x="406" y="2212"/>
                    <a:pt x="415" y="2097"/>
                  </a:cubicBezTo>
                  <a:lnTo>
                    <a:pt x="415" y="208"/>
                  </a:lnTo>
                  <a:cubicBezTo>
                    <a:pt x="411" y="70"/>
                    <a:pt x="306" y="1"/>
                    <a:pt x="203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379;p56">
              <a:extLst>
                <a:ext uri="{FF2B5EF4-FFF2-40B4-BE49-F238E27FC236}">
                  <a16:creationId xmlns:a16="http://schemas.microsoft.com/office/drawing/2014/main" id="{85C3CF46-7898-862D-73BF-4AD91FB0B7E4}"/>
                </a:ext>
              </a:extLst>
            </p:cNvPr>
            <p:cNvSpPr/>
            <p:nvPr/>
          </p:nvSpPr>
          <p:spPr>
            <a:xfrm>
              <a:off x="3740610" y="3220656"/>
              <a:ext cx="33255" cy="28254"/>
            </a:xfrm>
            <a:custGeom>
              <a:avLst/>
              <a:gdLst/>
              <a:ahLst/>
              <a:cxnLst/>
              <a:rect l="l" t="t" r="r" b="b"/>
              <a:pathLst>
                <a:path w="1270" h="1079" extrusionOk="0">
                  <a:moveTo>
                    <a:pt x="727" y="1"/>
                  </a:moveTo>
                  <a:cubicBezTo>
                    <a:pt x="593" y="1"/>
                    <a:pt x="456" y="51"/>
                    <a:pt x="344" y="162"/>
                  </a:cubicBezTo>
                  <a:cubicBezTo>
                    <a:pt x="0" y="496"/>
                    <a:pt x="248" y="1078"/>
                    <a:pt x="725" y="1078"/>
                  </a:cubicBezTo>
                  <a:cubicBezTo>
                    <a:pt x="1021" y="1078"/>
                    <a:pt x="1260" y="840"/>
                    <a:pt x="1269" y="544"/>
                  </a:cubicBezTo>
                  <a:cubicBezTo>
                    <a:pt x="1269" y="216"/>
                    <a:pt x="1004" y="1"/>
                    <a:pt x="727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380;p56">
              <a:extLst>
                <a:ext uri="{FF2B5EF4-FFF2-40B4-BE49-F238E27FC236}">
                  <a16:creationId xmlns:a16="http://schemas.microsoft.com/office/drawing/2014/main" id="{AB2877AE-AEA9-6CD8-9EC5-33D8484CE156}"/>
                </a:ext>
              </a:extLst>
            </p:cNvPr>
            <p:cNvSpPr/>
            <p:nvPr/>
          </p:nvSpPr>
          <p:spPr>
            <a:xfrm>
              <a:off x="3814557" y="3060273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1"/>
                  </a:moveTo>
                  <a:cubicBezTo>
                    <a:pt x="0" y="1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1"/>
                    <a:pt x="215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81;p56">
              <a:extLst>
                <a:ext uri="{FF2B5EF4-FFF2-40B4-BE49-F238E27FC236}">
                  <a16:creationId xmlns:a16="http://schemas.microsoft.com/office/drawing/2014/main" id="{492E5912-8C99-06D6-8D04-D1F4989696B6}"/>
                </a:ext>
              </a:extLst>
            </p:cNvPr>
            <p:cNvSpPr/>
            <p:nvPr/>
          </p:nvSpPr>
          <p:spPr>
            <a:xfrm>
              <a:off x="3852263" y="3051344"/>
              <a:ext cx="33019" cy="28201"/>
            </a:xfrm>
            <a:custGeom>
              <a:avLst/>
              <a:gdLst/>
              <a:ahLst/>
              <a:cxnLst/>
              <a:rect l="l" t="t" r="r" b="b"/>
              <a:pathLst>
                <a:path w="1261" h="1077" extrusionOk="0">
                  <a:moveTo>
                    <a:pt x="716" y="1"/>
                  </a:moveTo>
                  <a:cubicBezTo>
                    <a:pt x="585" y="1"/>
                    <a:pt x="452" y="50"/>
                    <a:pt x="344" y="160"/>
                  </a:cubicBezTo>
                  <a:cubicBezTo>
                    <a:pt x="1" y="504"/>
                    <a:pt x="239" y="1076"/>
                    <a:pt x="726" y="1076"/>
                  </a:cubicBezTo>
                  <a:cubicBezTo>
                    <a:pt x="1022" y="1076"/>
                    <a:pt x="1260" y="838"/>
                    <a:pt x="1260" y="542"/>
                  </a:cubicBezTo>
                  <a:cubicBezTo>
                    <a:pt x="1260" y="219"/>
                    <a:pt x="993" y="1"/>
                    <a:pt x="71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82;p56">
              <a:extLst>
                <a:ext uri="{FF2B5EF4-FFF2-40B4-BE49-F238E27FC236}">
                  <a16:creationId xmlns:a16="http://schemas.microsoft.com/office/drawing/2014/main" id="{9C47F604-64D4-B34D-3C78-85B194D58A4D}"/>
                </a:ext>
              </a:extLst>
            </p:cNvPr>
            <p:cNvSpPr/>
            <p:nvPr/>
          </p:nvSpPr>
          <p:spPr>
            <a:xfrm>
              <a:off x="3814557" y="311798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83;p56">
              <a:extLst>
                <a:ext uri="{FF2B5EF4-FFF2-40B4-BE49-F238E27FC236}">
                  <a16:creationId xmlns:a16="http://schemas.microsoft.com/office/drawing/2014/main" id="{5841AED6-816E-BF42-ABC2-C13D38AF8745}"/>
                </a:ext>
              </a:extLst>
            </p:cNvPr>
            <p:cNvSpPr/>
            <p:nvPr/>
          </p:nvSpPr>
          <p:spPr>
            <a:xfrm>
              <a:off x="3852263" y="3109056"/>
              <a:ext cx="33019" cy="28437"/>
            </a:xfrm>
            <a:custGeom>
              <a:avLst/>
              <a:gdLst/>
              <a:ahLst/>
              <a:cxnLst/>
              <a:rect l="l" t="t" r="r" b="b"/>
              <a:pathLst>
                <a:path w="1261" h="1086" extrusionOk="0">
                  <a:moveTo>
                    <a:pt x="716" y="0"/>
                  </a:moveTo>
                  <a:cubicBezTo>
                    <a:pt x="585" y="0"/>
                    <a:pt x="452" y="50"/>
                    <a:pt x="344" y="160"/>
                  </a:cubicBezTo>
                  <a:cubicBezTo>
                    <a:pt x="1" y="504"/>
                    <a:pt x="239" y="1086"/>
                    <a:pt x="726" y="1086"/>
                  </a:cubicBezTo>
                  <a:cubicBezTo>
                    <a:pt x="1022" y="1076"/>
                    <a:pt x="1260" y="837"/>
                    <a:pt x="1260" y="542"/>
                  </a:cubicBezTo>
                  <a:cubicBezTo>
                    <a:pt x="1260" y="218"/>
                    <a:pt x="993" y="0"/>
                    <a:pt x="716" y="0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384;p56">
              <a:extLst>
                <a:ext uri="{FF2B5EF4-FFF2-40B4-BE49-F238E27FC236}">
                  <a16:creationId xmlns:a16="http://schemas.microsoft.com/office/drawing/2014/main" id="{62BE3A76-2C0E-1F72-7C90-825093301E89}"/>
                </a:ext>
              </a:extLst>
            </p:cNvPr>
            <p:cNvSpPr/>
            <p:nvPr/>
          </p:nvSpPr>
          <p:spPr>
            <a:xfrm>
              <a:off x="3814557" y="300232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385;p56">
              <a:extLst>
                <a:ext uri="{FF2B5EF4-FFF2-40B4-BE49-F238E27FC236}">
                  <a16:creationId xmlns:a16="http://schemas.microsoft.com/office/drawing/2014/main" id="{FE4C0FFA-8C8F-F7B5-1B69-2BA188B104D8}"/>
                </a:ext>
              </a:extLst>
            </p:cNvPr>
            <p:cNvSpPr/>
            <p:nvPr/>
          </p:nvSpPr>
          <p:spPr>
            <a:xfrm>
              <a:off x="3852263" y="2993580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0" y="1"/>
                  </a:moveTo>
                  <a:cubicBezTo>
                    <a:pt x="588" y="1"/>
                    <a:pt x="453" y="51"/>
                    <a:pt x="344" y="163"/>
                  </a:cubicBezTo>
                  <a:cubicBezTo>
                    <a:pt x="1" y="497"/>
                    <a:pt x="239" y="1079"/>
                    <a:pt x="726" y="1079"/>
                  </a:cubicBezTo>
                  <a:cubicBezTo>
                    <a:pt x="1022" y="1079"/>
                    <a:pt x="1260" y="840"/>
                    <a:pt x="1260" y="544"/>
                  </a:cubicBezTo>
                  <a:cubicBezTo>
                    <a:pt x="1260" y="216"/>
                    <a:pt x="995" y="1"/>
                    <a:pt x="720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386;p56">
              <a:extLst>
                <a:ext uri="{FF2B5EF4-FFF2-40B4-BE49-F238E27FC236}">
                  <a16:creationId xmlns:a16="http://schemas.microsoft.com/office/drawing/2014/main" id="{151A2C15-637C-81C3-9D56-98E706593FC9}"/>
                </a:ext>
              </a:extLst>
            </p:cNvPr>
            <p:cNvSpPr/>
            <p:nvPr/>
          </p:nvSpPr>
          <p:spPr>
            <a:xfrm>
              <a:off x="3525265" y="3060273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176" y="1"/>
                  </a:moveTo>
                  <a:cubicBezTo>
                    <a:pt x="2173" y="1"/>
                    <a:pt x="2170" y="1"/>
                    <a:pt x="2167" y="1"/>
                  </a:cubicBezTo>
                  <a:lnTo>
                    <a:pt x="278" y="1"/>
                  </a:lnTo>
                  <a:cubicBezTo>
                    <a:pt x="1" y="1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0" y="401"/>
                    <a:pt x="2443" y="1"/>
                    <a:pt x="217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387;p56">
              <a:extLst>
                <a:ext uri="{FF2B5EF4-FFF2-40B4-BE49-F238E27FC236}">
                  <a16:creationId xmlns:a16="http://schemas.microsoft.com/office/drawing/2014/main" id="{7CD20633-5CFD-7236-4863-6DB4475D46AF}"/>
                </a:ext>
              </a:extLst>
            </p:cNvPr>
            <p:cNvSpPr/>
            <p:nvPr/>
          </p:nvSpPr>
          <p:spPr>
            <a:xfrm>
              <a:off x="3513796" y="3051344"/>
              <a:ext cx="32993" cy="28201"/>
            </a:xfrm>
            <a:custGeom>
              <a:avLst/>
              <a:gdLst/>
              <a:ahLst/>
              <a:cxnLst/>
              <a:rect l="l" t="t" r="r" b="b"/>
              <a:pathLst>
                <a:path w="1260" h="1077" extrusionOk="0">
                  <a:moveTo>
                    <a:pt x="713" y="1"/>
                  </a:moveTo>
                  <a:cubicBezTo>
                    <a:pt x="580" y="1"/>
                    <a:pt x="445" y="50"/>
                    <a:pt x="334" y="160"/>
                  </a:cubicBezTo>
                  <a:cubicBezTo>
                    <a:pt x="0" y="504"/>
                    <a:pt x="239" y="1076"/>
                    <a:pt x="716" y="1076"/>
                  </a:cubicBezTo>
                  <a:cubicBezTo>
                    <a:pt x="1011" y="1076"/>
                    <a:pt x="1259" y="838"/>
                    <a:pt x="1259" y="542"/>
                  </a:cubicBezTo>
                  <a:cubicBezTo>
                    <a:pt x="1259" y="219"/>
                    <a:pt x="992" y="1"/>
                    <a:pt x="713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388;p56">
              <a:extLst>
                <a:ext uri="{FF2B5EF4-FFF2-40B4-BE49-F238E27FC236}">
                  <a16:creationId xmlns:a16="http://schemas.microsoft.com/office/drawing/2014/main" id="{4C5E66A3-6DC4-0713-BFFD-FEF900DFC282}"/>
                </a:ext>
              </a:extLst>
            </p:cNvPr>
            <p:cNvSpPr/>
            <p:nvPr/>
          </p:nvSpPr>
          <p:spPr>
            <a:xfrm>
              <a:off x="3525265" y="300232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389;p56">
              <a:extLst>
                <a:ext uri="{FF2B5EF4-FFF2-40B4-BE49-F238E27FC236}">
                  <a16:creationId xmlns:a16="http://schemas.microsoft.com/office/drawing/2014/main" id="{B8158383-CD3A-BAC4-653C-1A09D93AED85}"/>
                </a:ext>
              </a:extLst>
            </p:cNvPr>
            <p:cNvSpPr/>
            <p:nvPr/>
          </p:nvSpPr>
          <p:spPr>
            <a:xfrm>
              <a:off x="3513796" y="2993580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17" y="1"/>
                  </a:moveTo>
                  <a:cubicBezTo>
                    <a:pt x="583" y="1"/>
                    <a:pt x="446" y="51"/>
                    <a:pt x="334" y="163"/>
                  </a:cubicBezTo>
                  <a:cubicBezTo>
                    <a:pt x="0" y="497"/>
                    <a:pt x="239" y="1079"/>
                    <a:pt x="716" y="1079"/>
                  </a:cubicBezTo>
                  <a:cubicBezTo>
                    <a:pt x="1011" y="1079"/>
                    <a:pt x="1259" y="840"/>
                    <a:pt x="1259" y="544"/>
                  </a:cubicBezTo>
                  <a:cubicBezTo>
                    <a:pt x="1259" y="216"/>
                    <a:pt x="995" y="1"/>
                    <a:pt x="717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390;p56">
              <a:extLst>
                <a:ext uri="{FF2B5EF4-FFF2-40B4-BE49-F238E27FC236}">
                  <a16:creationId xmlns:a16="http://schemas.microsoft.com/office/drawing/2014/main" id="{0B4556AD-EC86-882E-2D46-878630026B43}"/>
                </a:ext>
              </a:extLst>
            </p:cNvPr>
            <p:cNvSpPr/>
            <p:nvPr/>
          </p:nvSpPr>
          <p:spPr>
            <a:xfrm>
              <a:off x="3525265" y="311798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391;p56">
              <a:extLst>
                <a:ext uri="{FF2B5EF4-FFF2-40B4-BE49-F238E27FC236}">
                  <a16:creationId xmlns:a16="http://schemas.microsoft.com/office/drawing/2014/main" id="{11A5171B-1412-F26D-9827-02EE5FBDBC24}"/>
                </a:ext>
              </a:extLst>
            </p:cNvPr>
            <p:cNvSpPr/>
            <p:nvPr/>
          </p:nvSpPr>
          <p:spPr>
            <a:xfrm>
              <a:off x="3513796" y="3109056"/>
              <a:ext cx="32993" cy="28437"/>
            </a:xfrm>
            <a:custGeom>
              <a:avLst/>
              <a:gdLst/>
              <a:ahLst/>
              <a:cxnLst/>
              <a:rect l="l" t="t" r="r" b="b"/>
              <a:pathLst>
                <a:path w="1260" h="1086" extrusionOk="0">
                  <a:moveTo>
                    <a:pt x="713" y="0"/>
                  </a:moveTo>
                  <a:cubicBezTo>
                    <a:pt x="580" y="0"/>
                    <a:pt x="445" y="50"/>
                    <a:pt x="334" y="160"/>
                  </a:cubicBezTo>
                  <a:cubicBezTo>
                    <a:pt x="0" y="504"/>
                    <a:pt x="239" y="1086"/>
                    <a:pt x="716" y="1086"/>
                  </a:cubicBezTo>
                  <a:cubicBezTo>
                    <a:pt x="1011" y="1076"/>
                    <a:pt x="1259" y="837"/>
                    <a:pt x="1259" y="542"/>
                  </a:cubicBezTo>
                  <a:cubicBezTo>
                    <a:pt x="1259" y="218"/>
                    <a:pt x="992" y="0"/>
                    <a:pt x="713" y="0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392;p56">
              <a:extLst>
                <a:ext uri="{FF2B5EF4-FFF2-40B4-BE49-F238E27FC236}">
                  <a16:creationId xmlns:a16="http://schemas.microsoft.com/office/drawing/2014/main" id="{8C05C668-D858-A020-8905-5545AC9C241E}"/>
                </a:ext>
              </a:extLst>
            </p:cNvPr>
            <p:cNvSpPr/>
            <p:nvPr/>
          </p:nvSpPr>
          <p:spPr>
            <a:xfrm>
              <a:off x="3581982" y="2945609"/>
              <a:ext cx="239828" cy="239855"/>
            </a:xfrm>
            <a:custGeom>
              <a:avLst/>
              <a:gdLst/>
              <a:ahLst/>
              <a:cxnLst/>
              <a:rect l="l" t="t" r="r" b="b"/>
              <a:pathLst>
                <a:path w="9159" h="916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940"/>
                  </a:lnTo>
                  <a:cubicBezTo>
                    <a:pt x="1" y="9054"/>
                    <a:pt x="96" y="9159"/>
                    <a:pt x="220" y="9159"/>
                  </a:cubicBezTo>
                  <a:lnTo>
                    <a:pt x="8939" y="9159"/>
                  </a:lnTo>
                  <a:cubicBezTo>
                    <a:pt x="9054" y="9159"/>
                    <a:pt x="9159" y="9054"/>
                    <a:pt x="9159" y="8940"/>
                  </a:cubicBezTo>
                  <a:lnTo>
                    <a:pt x="9159" y="220"/>
                  </a:lnTo>
                  <a:cubicBezTo>
                    <a:pt x="9159" y="96"/>
                    <a:pt x="9054" y="1"/>
                    <a:pt x="8939" y="1"/>
                  </a:cubicBez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393;p56">
              <a:extLst>
                <a:ext uri="{FF2B5EF4-FFF2-40B4-BE49-F238E27FC236}">
                  <a16:creationId xmlns:a16="http://schemas.microsoft.com/office/drawing/2014/main" id="{0B1E788D-1E63-B216-BA99-FACC4653067D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394;p56">
              <a:extLst>
                <a:ext uri="{FF2B5EF4-FFF2-40B4-BE49-F238E27FC236}">
                  <a16:creationId xmlns:a16="http://schemas.microsoft.com/office/drawing/2014/main" id="{BCAD1A26-6982-CDB4-0933-D9DF671F8A70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7261" y="0"/>
                  </a:moveTo>
                  <a:lnTo>
                    <a:pt x="7261" y="7260"/>
                  </a:lnTo>
                  <a:lnTo>
                    <a:pt x="1" y="7260"/>
                  </a:ln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395;p56">
              <a:extLst>
                <a:ext uri="{FF2B5EF4-FFF2-40B4-BE49-F238E27FC236}">
                  <a16:creationId xmlns:a16="http://schemas.microsoft.com/office/drawing/2014/main" id="{DF05C8C7-79A6-13D7-6019-2D503AB9F2C3}"/>
                </a:ext>
              </a:extLst>
            </p:cNvPr>
            <p:cNvSpPr/>
            <p:nvPr/>
          </p:nvSpPr>
          <p:spPr>
            <a:xfrm>
              <a:off x="3649932" y="3013559"/>
              <a:ext cx="104190" cy="103954"/>
            </a:xfrm>
            <a:custGeom>
              <a:avLst/>
              <a:gdLst/>
              <a:ahLst/>
              <a:cxnLst/>
              <a:rect l="l" t="t" r="r" b="b"/>
              <a:pathLst>
                <a:path w="3979" h="3970" extrusionOk="0">
                  <a:moveTo>
                    <a:pt x="353" y="1"/>
                  </a:moveTo>
                  <a:cubicBezTo>
                    <a:pt x="153" y="1"/>
                    <a:pt x="0" y="153"/>
                    <a:pt x="0" y="344"/>
                  </a:cubicBezTo>
                  <a:lnTo>
                    <a:pt x="0" y="3626"/>
                  </a:lnTo>
                  <a:cubicBezTo>
                    <a:pt x="0" y="3817"/>
                    <a:pt x="153" y="3969"/>
                    <a:pt x="344" y="3969"/>
                  </a:cubicBezTo>
                  <a:lnTo>
                    <a:pt x="3626" y="3969"/>
                  </a:lnTo>
                  <a:cubicBezTo>
                    <a:pt x="3816" y="3969"/>
                    <a:pt x="3979" y="3817"/>
                    <a:pt x="3979" y="3626"/>
                  </a:cubicBezTo>
                  <a:lnTo>
                    <a:pt x="3979" y="344"/>
                  </a:lnTo>
                  <a:cubicBezTo>
                    <a:pt x="3979" y="153"/>
                    <a:pt x="3816" y="1"/>
                    <a:pt x="362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396;p56">
              <a:extLst>
                <a:ext uri="{FF2B5EF4-FFF2-40B4-BE49-F238E27FC236}">
                  <a16:creationId xmlns:a16="http://schemas.microsoft.com/office/drawing/2014/main" id="{8508F044-9500-3671-F35A-D888A642A319}"/>
                </a:ext>
              </a:extLst>
            </p:cNvPr>
            <p:cNvSpPr/>
            <p:nvPr/>
          </p:nvSpPr>
          <p:spPr>
            <a:xfrm>
              <a:off x="3665171" y="3028798"/>
              <a:ext cx="73475" cy="73475"/>
            </a:xfrm>
            <a:custGeom>
              <a:avLst/>
              <a:gdLst/>
              <a:ahLst/>
              <a:cxnLst/>
              <a:rect l="l" t="t" r="r" b="b"/>
              <a:pathLst>
                <a:path w="2806" h="2806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586"/>
                  </a:lnTo>
                  <a:cubicBezTo>
                    <a:pt x="0" y="2700"/>
                    <a:pt x="96" y="2805"/>
                    <a:pt x="220" y="2805"/>
                  </a:cubicBezTo>
                  <a:lnTo>
                    <a:pt x="2586" y="2805"/>
                  </a:lnTo>
                  <a:cubicBezTo>
                    <a:pt x="2710" y="2805"/>
                    <a:pt x="2805" y="2710"/>
                    <a:pt x="2805" y="2586"/>
                  </a:cubicBezTo>
                  <a:lnTo>
                    <a:pt x="2805" y="220"/>
                  </a:lnTo>
                  <a:cubicBezTo>
                    <a:pt x="2805" y="96"/>
                    <a:pt x="2710" y="1"/>
                    <a:pt x="258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397;p56">
              <a:extLst>
                <a:ext uri="{FF2B5EF4-FFF2-40B4-BE49-F238E27FC236}">
                  <a16:creationId xmlns:a16="http://schemas.microsoft.com/office/drawing/2014/main" id="{A8610477-82D5-CC0F-DF71-4A537277D082}"/>
                </a:ext>
              </a:extLst>
            </p:cNvPr>
            <p:cNvSpPr/>
            <p:nvPr/>
          </p:nvSpPr>
          <p:spPr>
            <a:xfrm>
              <a:off x="3621442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398;p56">
              <a:extLst>
                <a:ext uri="{FF2B5EF4-FFF2-40B4-BE49-F238E27FC236}">
                  <a16:creationId xmlns:a16="http://schemas.microsoft.com/office/drawing/2014/main" id="{53D78D1C-351E-65E8-76E4-719A45174BC5}"/>
                </a:ext>
              </a:extLst>
            </p:cNvPr>
            <p:cNvSpPr/>
            <p:nvPr/>
          </p:nvSpPr>
          <p:spPr>
            <a:xfrm>
              <a:off x="3649670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399;p56">
              <a:extLst>
                <a:ext uri="{FF2B5EF4-FFF2-40B4-BE49-F238E27FC236}">
                  <a16:creationId xmlns:a16="http://schemas.microsoft.com/office/drawing/2014/main" id="{44ABD337-BBB8-CCC7-BE9C-AB8C5CABD59A}"/>
                </a:ext>
              </a:extLst>
            </p:cNvPr>
            <p:cNvSpPr/>
            <p:nvPr/>
          </p:nvSpPr>
          <p:spPr>
            <a:xfrm>
              <a:off x="3677897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400;p56">
              <a:extLst>
                <a:ext uri="{FF2B5EF4-FFF2-40B4-BE49-F238E27FC236}">
                  <a16:creationId xmlns:a16="http://schemas.microsoft.com/office/drawing/2014/main" id="{F168695B-DDAA-A583-B50E-3B092A2F1BE5}"/>
                </a:ext>
              </a:extLst>
            </p:cNvPr>
            <p:cNvSpPr/>
            <p:nvPr/>
          </p:nvSpPr>
          <p:spPr>
            <a:xfrm>
              <a:off x="3706387" y="2984834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1"/>
                  </a:moveTo>
                  <a:cubicBezTo>
                    <a:pt x="8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86" y="745"/>
                    <a:pt x="201" y="745"/>
                  </a:cubicBezTo>
                  <a:lnTo>
                    <a:pt x="535" y="745"/>
                  </a:lnTo>
                  <a:cubicBezTo>
                    <a:pt x="649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401;p56">
              <a:extLst>
                <a:ext uri="{FF2B5EF4-FFF2-40B4-BE49-F238E27FC236}">
                  <a16:creationId xmlns:a16="http://schemas.microsoft.com/office/drawing/2014/main" id="{0EEF061B-37B2-1D9C-B520-0DD5FB04C1FF}"/>
                </a:ext>
              </a:extLst>
            </p:cNvPr>
            <p:cNvSpPr/>
            <p:nvPr/>
          </p:nvSpPr>
          <p:spPr>
            <a:xfrm>
              <a:off x="3734614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402;p56">
              <a:extLst>
                <a:ext uri="{FF2B5EF4-FFF2-40B4-BE49-F238E27FC236}">
                  <a16:creationId xmlns:a16="http://schemas.microsoft.com/office/drawing/2014/main" id="{28EF5030-0435-4CAF-DFF9-47084E83EF1F}"/>
                </a:ext>
              </a:extLst>
            </p:cNvPr>
            <p:cNvSpPr/>
            <p:nvPr/>
          </p:nvSpPr>
          <p:spPr>
            <a:xfrm>
              <a:off x="3763077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1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403;p56">
              <a:extLst>
                <a:ext uri="{FF2B5EF4-FFF2-40B4-BE49-F238E27FC236}">
                  <a16:creationId xmlns:a16="http://schemas.microsoft.com/office/drawing/2014/main" id="{C8C56FD2-E08C-934F-78B4-3AD1E049CDF1}"/>
                </a:ext>
              </a:extLst>
            </p:cNvPr>
            <p:cNvSpPr/>
            <p:nvPr/>
          </p:nvSpPr>
          <p:spPr>
            <a:xfrm>
              <a:off x="3621442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04;p56">
              <a:extLst>
                <a:ext uri="{FF2B5EF4-FFF2-40B4-BE49-F238E27FC236}">
                  <a16:creationId xmlns:a16="http://schemas.microsoft.com/office/drawing/2014/main" id="{9FD2F715-1021-76C0-15C2-CA66D765334D}"/>
                </a:ext>
              </a:extLst>
            </p:cNvPr>
            <p:cNvSpPr/>
            <p:nvPr/>
          </p:nvSpPr>
          <p:spPr>
            <a:xfrm>
              <a:off x="3649670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405;p56">
              <a:extLst>
                <a:ext uri="{FF2B5EF4-FFF2-40B4-BE49-F238E27FC236}">
                  <a16:creationId xmlns:a16="http://schemas.microsoft.com/office/drawing/2014/main" id="{718B72AA-97F4-AC5D-3465-DE09B8929869}"/>
                </a:ext>
              </a:extLst>
            </p:cNvPr>
            <p:cNvSpPr/>
            <p:nvPr/>
          </p:nvSpPr>
          <p:spPr>
            <a:xfrm>
              <a:off x="3677897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406;p56">
              <a:extLst>
                <a:ext uri="{FF2B5EF4-FFF2-40B4-BE49-F238E27FC236}">
                  <a16:creationId xmlns:a16="http://schemas.microsoft.com/office/drawing/2014/main" id="{019E3F77-66F7-976D-9CA5-95FAB62A9571}"/>
                </a:ext>
              </a:extLst>
            </p:cNvPr>
            <p:cNvSpPr/>
            <p:nvPr/>
          </p:nvSpPr>
          <p:spPr>
            <a:xfrm>
              <a:off x="3706387" y="3126730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0"/>
                  </a:moveTo>
                  <a:cubicBezTo>
                    <a:pt x="86" y="0"/>
                    <a:pt x="0" y="96"/>
                    <a:pt x="0" y="210"/>
                  </a:cubicBezTo>
                  <a:lnTo>
                    <a:pt x="0" y="535"/>
                  </a:lnTo>
                  <a:cubicBezTo>
                    <a:pt x="0" y="649"/>
                    <a:pt x="86" y="744"/>
                    <a:pt x="201" y="744"/>
                  </a:cubicBezTo>
                  <a:lnTo>
                    <a:pt x="535" y="744"/>
                  </a:lnTo>
                  <a:cubicBezTo>
                    <a:pt x="649" y="744"/>
                    <a:pt x="735" y="649"/>
                    <a:pt x="735" y="535"/>
                  </a:cubicBezTo>
                  <a:lnTo>
                    <a:pt x="735" y="210"/>
                  </a:lnTo>
                  <a:cubicBezTo>
                    <a:pt x="735" y="96"/>
                    <a:pt x="649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407;p56">
              <a:extLst>
                <a:ext uri="{FF2B5EF4-FFF2-40B4-BE49-F238E27FC236}">
                  <a16:creationId xmlns:a16="http://schemas.microsoft.com/office/drawing/2014/main" id="{AFE89B65-3377-5E56-CBFD-F4BB71CC2F05}"/>
                </a:ext>
              </a:extLst>
            </p:cNvPr>
            <p:cNvSpPr/>
            <p:nvPr/>
          </p:nvSpPr>
          <p:spPr>
            <a:xfrm>
              <a:off x="3734614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0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0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408;p56">
              <a:extLst>
                <a:ext uri="{FF2B5EF4-FFF2-40B4-BE49-F238E27FC236}">
                  <a16:creationId xmlns:a16="http://schemas.microsoft.com/office/drawing/2014/main" id="{C7A5A7D6-9576-22A3-E95B-CC57DDCB3507}"/>
                </a:ext>
              </a:extLst>
            </p:cNvPr>
            <p:cNvSpPr/>
            <p:nvPr/>
          </p:nvSpPr>
          <p:spPr>
            <a:xfrm>
              <a:off x="3763077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409;p56">
              <a:extLst>
                <a:ext uri="{FF2B5EF4-FFF2-40B4-BE49-F238E27FC236}">
                  <a16:creationId xmlns:a16="http://schemas.microsoft.com/office/drawing/2014/main" id="{021CBC39-AFA9-3EB1-9F12-033F494D67F2}"/>
                </a:ext>
              </a:extLst>
            </p:cNvPr>
            <p:cNvSpPr/>
            <p:nvPr/>
          </p:nvSpPr>
          <p:spPr>
            <a:xfrm>
              <a:off x="3621442" y="3013323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5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410;p56">
              <a:extLst>
                <a:ext uri="{FF2B5EF4-FFF2-40B4-BE49-F238E27FC236}">
                  <a16:creationId xmlns:a16="http://schemas.microsoft.com/office/drawing/2014/main" id="{0FB4E651-2C64-D8DB-61A6-7B414DFA2126}"/>
                </a:ext>
              </a:extLst>
            </p:cNvPr>
            <p:cNvSpPr/>
            <p:nvPr/>
          </p:nvSpPr>
          <p:spPr>
            <a:xfrm>
              <a:off x="3621442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411;p56">
              <a:extLst>
                <a:ext uri="{FF2B5EF4-FFF2-40B4-BE49-F238E27FC236}">
                  <a16:creationId xmlns:a16="http://schemas.microsoft.com/office/drawing/2014/main" id="{FCACAB3E-AD49-2204-3F3B-64B4A62BF5E6}"/>
                </a:ext>
              </a:extLst>
            </p:cNvPr>
            <p:cNvSpPr/>
            <p:nvPr/>
          </p:nvSpPr>
          <p:spPr>
            <a:xfrm>
              <a:off x="3621442" y="3070014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5" y="649"/>
                    <a:pt x="735" y="535"/>
                  </a:cubicBezTo>
                  <a:lnTo>
                    <a:pt x="735" y="201"/>
                  </a:lnTo>
                  <a:cubicBezTo>
                    <a:pt x="735" y="87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412;p56">
              <a:extLst>
                <a:ext uri="{FF2B5EF4-FFF2-40B4-BE49-F238E27FC236}">
                  <a16:creationId xmlns:a16="http://schemas.microsoft.com/office/drawing/2014/main" id="{4FEF5098-9E7F-86DC-359A-83F3ED632735}"/>
                </a:ext>
              </a:extLst>
            </p:cNvPr>
            <p:cNvSpPr/>
            <p:nvPr/>
          </p:nvSpPr>
          <p:spPr>
            <a:xfrm>
              <a:off x="3621442" y="309824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413;p56">
              <a:extLst>
                <a:ext uri="{FF2B5EF4-FFF2-40B4-BE49-F238E27FC236}">
                  <a16:creationId xmlns:a16="http://schemas.microsoft.com/office/drawing/2014/main" id="{D65CC622-348D-8871-33C4-88A116D9F4D8}"/>
                </a:ext>
              </a:extLst>
            </p:cNvPr>
            <p:cNvSpPr/>
            <p:nvPr/>
          </p:nvSpPr>
          <p:spPr>
            <a:xfrm>
              <a:off x="3762841" y="3013061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10" y="96"/>
                    <a:pt x="10" y="211"/>
                  </a:cubicBezTo>
                  <a:lnTo>
                    <a:pt x="10" y="544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44" y="745"/>
                  </a:lnTo>
                  <a:cubicBezTo>
                    <a:pt x="659" y="745"/>
                    <a:pt x="745" y="649"/>
                    <a:pt x="745" y="544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44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14;p56">
              <a:extLst>
                <a:ext uri="{FF2B5EF4-FFF2-40B4-BE49-F238E27FC236}">
                  <a16:creationId xmlns:a16="http://schemas.microsoft.com/office/drawing/2014/main" id="{AC727F52-A1C8-F19D-50C1-01042D15D5B4}"/>
                </a:ext>
              </a:extLst>
            </p:cNvPr>
            <p:cNvSpPr/>
            <p:nvPr/>
          </p:nvSpPr>
          <p:spPr>
            <a:xfrm>
              <a:off x="3763077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01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01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5;p56">
              <a:extLst>
                <a:ext uri="{FF2B5EF4-FFF2-40B4-BE49-F238E27FC236}">
                  <a16:creationId xmlns:a16="http://schemas.microsoft.com/office/drawing/2014/main" id="{2F3410A6-16ED-2DD6-6796-758C3F5646A3}"/>
                </a:ext>
              </a:extLst>
            </p:cNvPr>
            <p:cNvSpPr/>
            <p:nvPr/>
          </p:nvSpPr>
          <p:spPr>
            <a:xfrm>
              <a:off x="3763077" y="3069778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10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16;p56">
              <a:extLst>
                <a:ext uri="{FF2B5EF4-FFF2-40B4-BE49-F238E27FC236}">
                  <a16:creationId xmlns:a16="http://schemas.microsoft.com/office/drawing/2014/main" id="{5D315F5C-EC33-4670-EBC4-36806DAAA9FF}"/>
                </a:ext>
              </a:extLst>
            </p:cNvPr>
            <p:cNvSpPr/>
            <p:nvPr/>
          </p:nvSpPr>
          <p:spPr>
            <a:xfrm>
              <a:off x="3763077" y="3098241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87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01728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04DC-E9E7-3AF6-F3AA-29288C03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latin typeface="Times New Roman"/>
              </a:rPr>
              <a:t>Sơ</a:t>
            </a:r>
            <a:r>
              <a:rPr lang="en-US" b="1">
                <a:latin typeface="Times New Roman"/>
              </a:rPr>
              <a:t> </a:t>
            </a:r>
            <a:r>
              <a:rPr lang="en-US" b="1" err="1">
                <a:latin typeface="Times New Roman"/>
              </a:rPr>
              <a:t>đồ</a:t>
            </a:r>
            <a:r>
              <a:rPr lang="en-US" b="1">
                <a:latin typeface="Times New Roman"/>
              </a:rPr>
              <a:t> </a:t>
            </a:r>
            <a:r>
              <a:rPr lang="en-US" b="1" err="1">
                <a:latin typeface="Times New Roman"/>
              </a:rPr>
              <a:t>nối</a:t>
            </a:r>
            <a:r>
              <a:rPr lang="en-US" b="1">
                <a:latin typeface="Times New Roman"/>
              </a:rPr>
              <a:t> </a:t>
            </a:r>
            <a:r>
              <a:rPr lang="en-US" b="1" err="1">
                <a:latin typeface="Times New Roman"/>
              </a:rPr>
              <a:t>mạch</a:t>
            </a:r>
            <a:endParaRPr lang="en-US" b="1">
              <a:latin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1D9C9-A556-B5B7-09D6-365C2D7722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907" y="1231583"/>
            <a:ext cx="4807585" cy="3166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5615E7-0E5C-096B-9624-85B64A887238}"/>
              </a:ext>
            </a:extLst>
          </p:cNvPr>
          <p:cNvSpPr txBox="1"/>
          <p:nvPr/>
        </p:nvSpPr>
        <p:spPr>
          <a:xfrm>
            <a:off x="972343" y="4401344"/>
            <a:ext cx="7196137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00">
                <a:latin typeface="Times New Roman"/>
                <a:cs typeface="Times New Roman"/>
              </a:rPr>
              <a:t>Sơ </a:t>
            </a:r>
            <a:r>
              <a:rPr lang="en-US" sz="1300" err="1">
                <a:latin typeface="Times New Roman"/>
                <a:cs typeface="Times New Roman"/>
              </a:rPr>
              <a:t>đồ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mạch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cảm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biến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hồng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ngoại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bật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đèn</a:t>
            </a:r>
            <a:r>
              <a:rPr lang="en-US" sz="1300">
                <a:latin typeface="Times New Roman"/>
                <a:cs typeface="Times New Roman"/>
              </a:rPr>
              <a:t>, </a:t>
            </a:r>
            <a:r>
              <a:rPr lang="en-US" sz="1300" err="1">
                <a:latin typeface="Times New Roman"/>
                <a:cs typeface="Times New Roman"/>
              </a:rPr>
              <a:t>cảm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biệt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nhiệt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bật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quạt</a:t>
            </a:r>
            <a:r>
              <a:rPr lang="en-US" sz="1300">
                <a:latin typeface="Times New Roman"/>
                <a:cs typeface="Times New Roman"/>
              </a:rPr>
              <a:t>, </a:t>
            </a:r>
            <a:r>
              <a:rPr lang="en-US" sz="1300" err="1">
                <a:latin typeface="Times New Roman"/>
                <a:cs typeface="Times New Roman"/>
              </a:rPr>
              <a:t>cảm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biến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mưa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bật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mái</a:t>
            </a:r>
            <a:endParaRPr lang="en-US" sz="1300" i="1" err="1">
              <a:latin typeface="Times New Roman"/>
              <a:cs typeface="Times New Roman"/>
            </a:endParaRPr>
          </a:p>
        </p:txBody>
      </p:sp>
      <p:grpSp>
        <p:nvGrpSpPr>
          <p:cNvPr id="5" name="Google Shape;11367;p56">
            <a:extLst>
              <a:ext uri="{FF2B5EF4-FFF2-40B4-BE49-F238E27FC236}">
                <a16:creationId xmlns:a16="http://schemas.microsoft.com/office/drawing/2014/main" id="{54AAB723-FEE2-4A0D-43F5-885B0CB8858D}"/>
              </a:ext>
            </a:extLst>
          </p:cNvPr>
          <p:cNvGrpSpPr/>
          <p:nvPr/>
        </p:nvGrpSpPr>
        <p:grpSpPr>
          <a:xfrm>
            <a:off x="2165665" y="441373"/>
            <a:ext cx="727554" cy="630189"/>
            <a:chOff x="3513796" y="2882084"/>
            <a:chExt cx="371487" cy="366826"/>
          </a:xfrm>
        </p:grpSpPr>
        <p:sp>
          <p:nvSpPr>
            <p:cNvPr id="6" name="Google Shape;11368;p56">
              <a:extLst>
                <a:ext uri="{FF2B5EF4-FFF2-40B4-BE49-F238E27FC236}">
                  <a16:creationId xmlns:a16="http://schemas.microsoft.com/office/drawing/2014/main" id="{B7BD62F0-5B2A-5AFD-727C-D7146F756474}"/>
                </a:ext>
              </a:extLst>
            </p:cNvPr>
            <p:cNvSpPr/>
            <p:nvPr/>
          </p:nvSpPr>
          <p:spPr>
            <a:xfrm>
              <a:off x="3696384" y="2890725"/>
              <a:ext cx="11024" cy="60409"/>
            </a:xfrm>
            <a:custGeom>
              <a:avLst/>
              <a:gdLst/>
              <a:ahLst/>
              <a:cxnLst/>
              <a:rect l="l" t="t" r="r" b="b"/>
              <a:pathLst>
                <a:path w="421" h="2307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11"/>
                    <a:pt x="96" y="2307"/>
                    <a:pt x="211" y="2307"/>
                  </a:cubicBezTo>
                  <a:cubicBezTo>
                    <a:pt x="325" y="2307"/>
                    <a:pt x="421" y="2211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0"/>
                    <a:pt x="20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369;p56">
              <a:extLst>
                <a:ext uri="{FF2B5EF4-FFF2-40B4-BE49-F238E27FC236}">
                  <a16:creationId xmlns:a16="http://schemas.microsoft.com/office/drawing/2014/main" id="{FABEB97E-42D8-5FEC-B814-33987B5BCC5F}"/>
                </a:ext>
              </a:extLst>
            </p:cNvPr>
            <p:cNvSpPr/>
            <p:nvPr/>
          </p:nvSpPr>
          <p:spPr>
            <a:xfrm>
              <a:off x="3682899" y="2882084"/>
              <a:ext cx="32993" cy="28332"/>
            </a:xfrm>
            <a:custGeom>
              <a:avLst/>
              <a:gdLst/>
              <a:ahLst/>
              <a:cxnLst/>
              <a:rect l="l" t="t" r="r" b="b"/>
              <a:pathLst>
                <a:path w="1260" h="1082" extrusionOk="0">
                  <a:moveTo>
                    <a:pt x="720" y="1"/>
                  </a:moveTo>
                  <a:cubicBezTo>
                    <a:pt x="589" y="1"/>
                    <a:pt x="455" y="49"/>
                    <a:pt x="344" y="156"/>
                  </a:cubicBezTo>
                  <a:cubicBezTo>
                    <a:pt x="1" y="500"/>
                    <a:pt x="249" y="1082"/>
                    <a:pt x="726" y="1082"/>
                  </a:cubicBezTo>
                  <a:cubicBezTo>
                    <a:pt x="1021" y="1082"/>
                    <a:pt x="1260" y="834"/>
                    <a:pt x="1260" y="538"/>
                  </a:cubicBezTo>
                  <a:cubicBezTo>
                    <a:pt x="1260" y="215"/>
                    <a:pt x="997" y="1"/>
                    <a:pt x="720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70;p56">
              <a:extLst>
                <a:ext uri="{FF2B5EF4-FFF2-40B4-BE49-F238E27FC236}">
                  <a16:creationId xmlns:a16="http://schemas.microsoft.com/office/drawing/2014/main" id="{180D105A-4674-52BA-A36D-DD8B94DD7474}"/>
                </a:ext>
              </a:extLst>
            </p:cNvPr>
            <p:cNvSpPr/>
            <p:nvPr/>
          </p:nvSpPr>
          <p:spPr>
            <a:xfrm>
              <a:off x="3754357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86" y="2307"/>
                    <a:pt x="200" y="2307"/>
                  </a:cubicBezTo>
                  <a:cubicBezTo>
                    <a:pt x="315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71;p56">
              <a:extLst>
                <a:ext uri="{FF2B5EF4-FFF2-40B4-BE49-F238E27FC236}">
                  <a16:creationId xmlns:a16="http://schemas.microsoft.com/office/drawing/2014/main" id="{80664DFB-6514-6FE1-5DAB-E6141E9A1A9D}"/>
                </a:ext>
              </a:extLst>
            </p:cNvPr>
            <p:cNvSpPr/>
            <p:nvPr/>
          </p:nvSpPr>
          <p:spPr>
            <a:xfrm>
              <a:off x="3740610" y="2882084"/>
              <a:ext cx="33255" cy="28332"/>
            </a:xfrm>
            <a:custGeom>
              <a:avLst/>
              <a:gdLst/>
              <a:ahLst/>
              <a:cxnLst/>
              <a:rect l="l" t="t" r="r" b="b"/>
              <a:pathLst>
                <a:path w="1270" h="1082" extrusionOk="0">
                  <a:moveTo>
                    <a:pt x="722" y="1"/>
                  </a:moveTo>
                  <a:cubicBezTo>
                    <a:pt x="590" y="1"/>
                    <a:pt x="454" y="49"/>
                    <a:pt x="344" y="156"/>
                  </a:cubicBezTo>
                  <a:cubicBezTo>
                    <a:pt x="0" y="500"/>
                    <a:pt x="248" y="1082"/>
                    <a:pt x="725" y="1082"/>
                  </a:cubicBezTo>
                  <a:cubicBezTo>
                    <a:pt x="1021" y="1082"/>
                    <a:pt x="1260" y="834"/>
                    <a:pt x="1269" y="538"/>
                  </a:cubicBezTo>
                  <a:cubicBezTo>
                    <a:pt x="1269" y="215"/>
                    <a:pt x="1002" y="1"/>
                    <a:pt x="722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372;p56">
              <a:extLst>
                <a:ext uri="{FF2B5EF4-FFF2-40B4-BE49-F238E27FC236}">
                  <a16:creationId xmlns:a16="http://schemas.microsoft.com/office/drawing/2014/main" id="{B70433B5-8CC7-27DF-2EF7-E9FB4845C3CD}"/>
                </a:ext>
              </a:extLst>
            </p:cNvPr>
            <p:cNvSpPr/>
            <p:nvPr/>
          </p:nvSpPr>
          <p:spPr>
            <a:xfrm>
              <a:off x="3638698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96" y="2307"/>
                    <a:pt x="210" y="2307"/>
                  </a:cubicBezTo>
                  <a:cubicBezTo>
                    <a:pt x="324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373;p56">
              <a:extLst>
                <a:ext uri="{FF2B5EF4-FFF2-40B4-BE49-F238E27FC236}">
                  <a16:creationId xmlns:a16="http://schemas.microsoft.com/office/drawing/2014/main" id="{C9A46DAB-B887-B5F9-8F53-E7279E136CDA}"/>
                </a:ext>
              </a:extLst>
            </p:cNvPr>
            <p:cNvSpPr/>
            <p:nvPr/>
          </p:nvSpPr>
          <p:spPr>
            <a:xfrm>
              <a:off x="3625187" y="2882084"/>
              <a:ext cx="33019" cy="28332"/>
            </a:xfrm>
            <a:custGeom>
              <a:avLst/>
              <a:gdLst/>
              <a:ahLst/>
              <a:cxnLst/>
              <a:rect l="l" t="t" r="r" b="b"/>
              <a:pathLst>
                <a:path w="1261" h="1082" extrusionOk="0">
                  <a:moveTo>
                    <a:pt x="716" y="1"/>
                  </a:moveTo>
                  <a:cubicBezTo>
                    <a:pt x="585" y="1"/>
                    <a:pt x="452" y="49"/>
                    <a:pt x="344" y="156"/>
                  </a:cubicBezTo>
                  <a:cubicBezTo>
                    <a:pt x="1" y="500"/>
                    <a:pt x="239" y="1082"/>
                    <a:pt x="726" y="1082"/>
                  </a:cubicBezTo>
                  <a:cubicBezTo>
                    <a:pt x="1022" y="1082"/>
                    <a:pt x="1260" y="834"/>
                    <a:pt x="1260" y="538"/>
                  </a:cubicBezTo>
                  <a:cubicBezTo>
                    <a:pt x="1260" y="215"/>
                    <a:pt x="993" y="1"/>
                    <a:pt x="71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74;p56">
              <a:extLst>
                <a:ext uri="{FF2B5EF4-FFF2-40B4-BE49-F238E27FC236}">
                  <a16:creationId xmlns:a16="http://schemas.microsoft.com/office/drawing/2014/main" id="{B55AC72D-231C-2967-E447-21BAB2D5067B}"/>
                </a:ext>
              </a:extLst>
            </p:cNvPr>
            <p:cNvSpPr/>
            <p:nvPr/>
          </p:nvSpPr>
          <p:spPr>
            <a:xfrm>
              <a:off x="3696384" y="3179991"/>
              <a:ext cx="10788" cy="60173"/>
            </a:xfrm>
            <a:custGeom>
              <a:avLst/>
              <a:gdLst/>
              <a:ahLst/>
              <a:cxnLst/>
              <a:rect l="l" t="t" r="r" b="b"/>
              <a:pathLst>
                <a:path w="412" h="2298" extrusionOk="0">
                  <a:moveTo>
                    <a:pt x="206" y="1"/>
                  </a:moveTo>
                  <a:cubicBezTo>
                    <a:pt x="103" y="1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02"/>
                    <a:pt x="96" y="2297"/>
                    <a:pt x="211" y="2297"/>
                  </a:cubicBezTo>
                  <a:cubicBezTo>
                    <a:pt x="325" y="2297"/>
                    <a:pt x="411" y="2212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1"/>
                    <a:pt x="20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375;p56">
              <a:extLst>
                <a:ext uri="{FF2B5EF4-FFF2-40B4-BE49-F238E27FC236}">
                  <a16:creationId xmlns:a16="http://schemas.microsoft.com/office/drawing/2014/main" id="{0E4017CA-5D96-E550-3E4C-CCEC6BE1C75A}"/>
                </a:ext>
              </a:extLst>
            </p:cNvPr>
            <p:cNvSpPr/>
            <p:nvPr/>
          </p:nvSpPr>
          <p:spPr>
            <a:xfrm>
              <a:off x="3682899" y="3220656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25" y="1"/>
                  </a:moveTo>
                  <a:cubicBezTo>
                    <a:pt x="592" y="1"/>
                    <a:pt x="456" y="51"/>
                    <a:pt x="344" y="162"/>
                  </a:cubicBezTo>
                  <a:cubicBezTo>
                    <a:pt x="1" y="496"/>
                    <a:pt x="249" y="1078"/>
                    <a:pt x="726" y="1078"/>
                  </a:cubicBezTo>
                  <a:cubicBezTo>
                    <a:pt x="1021" y="1078"/>
                    <a:pt x="1260" y="840"/>
                    <a:pt x="1260" y="544"/>
                  </a:cubicBezTo>
                  <a:cubicBezTo>
                    <a:pt x="1260" y="216"/>
                    <a:pt x="1000" y="1"/>
                    <a:pt x="725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76;p56">
              <a:extLst>
                <a:ext uri="{FF2B5EF4-FFF2-40B4-BE49-F238E27FC236}">
                  <a16:creationId xmlns:a16="http://schemas.microsoft.com/office/drawing/2014/main" id="{E61D178F-DA89-89C9-42F9-C4F580129FF5}"/>
                </a:ext>
              </a:extLst>
            </p:cNvPr>
            <p:cNvSpPr/>
            <p:nvPr/>
          </p:nvSpPr>
          <p:spPr>
            <a:xfrm>
              <a:off x="3638698" y="3179991"/>
              <a:ext cx="10762" cy="60173"/>
            </a:xfrm>
            <a:custGeom>
              <a:avLst/>
              <a:gdLst/>
              <a:ahLst/>
              <a:cxnLst/>
              <a:rect l="l" t="t" r="r" b="b"/>
              <a:pathLst>
                <a:path w="411" h="2298" extrusionOk="0">
                  <a:moveTo>
                    <a:pt x="205" y="1"/>
                  </a:moveTo>
                  <a:cubicBezTo>
                    <a:pt x="103" y="1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02"/>
                    <a:pt x="96" y="2297"/>
                    <a:pt x="210" y="2297"/>
                  </a:cubicBezTo>
                  <a:cubicBezTo>
                    <a:pt x="315" y="2297"/>
                    <a:pt x="410" y="2212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1"/>
                    <a:pt x="205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77;p56">
              <a:extLst>
                <a:ext uri="{FF2B5EF4-FFF2-40B4-BE49-F238E27FC236}">
                  <a16:creationId xmlns:a16="http://schemas.microsoft.com/office/drawing/2014/main" id="{A2399D32-A743-D39A-FD94-27959E9D1E58}"/>
                </a:ext>
              </a:extLst>
            </p:cNvPr>
            <p:cNvSpPr/>
            <p:nvPr/>
          </p:nvSpPr>
          <p:spPr>
            <a:xfrm>
              <a:off x="3625187" y="3220656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1" y="1"/>
                  </a:moveTo>
                  <a:cubicBezTo>
                    <a:pt x="588" y="1"/>
                    <a:pt x="453" y="51"/>
                    <a:pt x="344" y="162"/>
                  </a:cubicBezTo>
                  <a:cubicBezTo>
                    <a:pt x="1" y="496"/>
                    <a:pt x="239" y="1078"/>
                    <a:pt x="726" y="1078"/>
                  </a:cubicBezTo>
                  <a:cubicBezTo>
                    <a:pt x="1022" y="1078"/>
                    <a:pt x="1260" y="840"/>
                    <a:pt x="1260" y="544"/>
                  </a:cubicBezTo>
                  <a:cubicBezTo>
                    <a:pt x="1260" y="216"/>
                    <a:pt x="995" y="1"/>
                    <a:pt x="721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78;p56">
              <a:extLst>
                <a:ext uri="{FF2B5EF4-FFF2-40B4-BE49-F238E27FC236}">
                  <a16:creationId xmlns:a16="http://schemas.microsoft.com/office/drawing/2014/main" id="{363B57B3-23CE-B0E8-B685-1E83A03A8306}"/>
                </a:ext>
              </a:extLst>
            </p:cNvPr>
            <p:cNvSpPr/>
            <p:nvPr/>
          </p:nvSpPr>
          <p:spPr>
            <a:xfrm>
              <a:off x="3754227" y="3179991"/>
              <a:ext cx="10893" cy="60173"/>
            </a:xfrm>
            <a:custGeom>
              <a:avLst/>
              <a:gdLst/>
              <a:ahLst/>
              <a:cxnLst/>
              <a:rect l="l" t="t" r="r" b="b"/>
              <a:pathLst>
                <a:path w="416" h="2298" extrusionOk="0">
                  <a:moveTo>
                    <a:pt x="203" y="1"/>
                  </a:moveTo>
                  <a:cubicBezTo>
                    <a:pt x="100" y="1"/>
                    <a:pt x="0" y="70"/>
                    <a:pt x="5" y="208"/>
                  </a:cubicBezTo>
                  <a:lnTo>
                    <a:pt x="5" y="2097"/>
                  </a:lnTo>
                  <a:cubicBezTo>
                    <a:pt x="5" y="2202"/>
                    <a:pt x="91" y="2297"/>
                    <a:pt x="205" y="2297"/>
                  </a:cubicBezTo>
                  <a:cubicBezTo>
                    <a:pt x="320" y="2297"/>
                    <a:pt x="406" y="2212"/>
                    <a:pt x="415" y="2097"/>
                  </a:cubicBezTo>
                  <a:lnTo>
                    <a:pt x="415" y="208"/>
                  </a:lnTo>
                  <a:cubicBezTo>
                    <a:pt x="411" y="70"/>
                    <a:pt x="306" y="1"/>
                    <a:pt x="203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379;p56">
              <a:extLst>
                <a:ext uri="{FF2B5EF4-FFF2-40B4-BE49-F238E27FC236}">
                  <a16:creationId xmlns:a16="http://schemas.microsoft.com/office/drawing/2014/main" id="{3484B264-6043-1483-FC61-F5AED7270FFE}"/>
                </a:ext>
              </a:extLst>
            </p:cNvPr>
            <p:cNvSpPr/>
            <p:nvPr/>
          </p:nvSpPr>
          <p:spPr>
            <a:xfrm>
              <a:off x="3740610" y="3220656"/>
              <a:ext cx="33255" cy="28254"/>
            </a:xfrm>
            <a:custGeom>
              <a:avLst/>
              <a:gdLst/>
              <a:ahLst/>
              <a:cxnLst/>
              <a:rect l="l" t="t" r="r" b="b"/>
              <a:pathLst>
                <a:path w="1270" h="1079" extrusionOk="0">
                  <a:moveTo>
                    <a:pt x="727" y="1"/>
                  </a:moveTo>
                  <a:cubicBezTo>
                    <a:pt x="593" y="1"/>
                    <a:pt x="456" y="51"/>
                    <a:pt x="344" y="162"/>
                  </a:cubicBezTo>
                  <a:cubicBezTo>
                    <a:pt x="0" y="496"/>
                    <a:pt x="248" y="1078"/>
                    <a:pt x="725" y="1078"/>
                  </a:cubicBezTo>
                  <a:cubicBezTo>
                    <a:pt x="1021" y="1078"/>
                    <a:pt x="1260" y="840"/>
                    <a:pt x="1269" y="544"/>
                  </a:cubicBezTo>
                  <a:cubicBezTo>
                    <a:pt x="1269" y="216"/>
                    <a:pt x="1004" y="1"/>
                    <a:pt x="727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380;p56">
              <a:extLst>
                <a:ext uri="{FF2B5EF4-FFF2-40B4-BE49-F238E27FC236}">
                  <a16:creationId xmlns:a16="http://schemas.microsoft.com/office/drawing/2014/main" id="{92C7FD89-DDA6-DD55-4551-8D806BE9D642}"/>
                </a:ext>
              </a:extLst>
            </p:cNvPr>
            <p:cNvSpPr/>
            <p:nvPr/>
          </p:nvSpPr>
          <p:spPr>
            <a:xfrm>
              <a:off x="3814557" y="3060273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1"/>
                  </a:moveTo>
                  <a:cubicBezTo>
                    <a:pt x="0" y="1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1"/>
                    <a:pt x="215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81;p56">
              <a:extLst>
                <a:ext uri="{FF2B5EF4-FFF2-40B4-BE49-F238E27FC236}">
                  <a16:creationId xmlns:a16="http://schemas.microsoft.com/office/drawing/2014/main" id="{9780F647-0022-5DF1-B545-0B8F2EF66DB9}"/>
                </a:ext>
              </a:extLst>
            </p:cNvPr>
            <p:cNvSpPr/>
            <p:nvPr/>
          </p:nvSpPr>
          <p:spPr>
            <a:xfrm>
              <a:off x="3852263" y="3051344"/>
              <a:ext cx="33019" cy="28201"/>
            </a:xfrm>
            <a:custGeom>
              <a:avLst/>
              <a:gdLst/>
              <a:ahLst/>
              <a:cxnLst/>
              <a:rect l="l" t="t" r="r" b="b"/>
              <a:pathLst>
                <a:path w="1261" h="1077" extrusionOk="0">
                  <a:moveTo>
                    <a:pt x="716" y="1"/>
                  </a:moveTo>
                  <a:cubicBezTo>
                    <a:pt x="585" y="1"/>
                    <a:pt x="452" y="50"/>
                    <a:pt x="344" y="160"/>
                  </a:cubicBezTo>
                  <a:cubicBezTo>
                    <a:pt x="1" y="504"/>
                    <a:pt x="239" y="1076"/>
                    <a:pt x="726" y="1076"/>
                  </a:cubicBezTo>
                  <a:cubicBezTo>
                    <a:pt x="1022" y="1076"/>
                    <a:pt x="1260" y="838"/>
                    <a:pt x="1260" y="542"/>
                  </a:cubicBezTo>
                  <a:cubicBezTo>
                    <a:pt x="1260" y="219"/>
                    <a:pt x="993" y="1"/>
                    <a:pt x="71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82;p56">
              <a:extLst>
                <a:ext uri="{FF2B5EF4-FFF2-40B4-BE49-F238E27FC236}">
                  <a16:creationId xmlns:a16="http://schemas.microsoft.com/office/drawing/2014/main" id="{1F20062C-0A2A-517C-F9C9-EBF7AAAE1D6D}"/>
                </a:ext>
              </a:extLst>
            </p:cNvPr>
            <p:cNvSpPr/>
            <p:nvPr/>
          </p:nvSpPr>
          <p:spPr>
            <a:xfrm>
              <a:off x="3814557" y="311798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83;p56">
              <a:extLst>
                <a:ext uri="{FF2B5EF4-FFF2-40B4-BE49-F238E27FC236}">
                  <a16:creationId xmlns:a16="http://schemas.microsoft.com/office/drawing/2014/main" id="{AE50558C-A12F-92DC-E52B-EA86AB848EFB}"/>
                </a:ext>
              </a:extLst>
            </p:cNvPr>
            <p:cNvSpPr/>
            <p:nvPr/>
          </p:nvSpPr>
          <p:spPr>
            <a:xfrm>
              <a:off x="3852263" y="3109056"/>
              <a:ext cx="33019" cy="28437"/>
            </a:xfrm>
            <a:custGeom>
              <a:avLst/>
              <a:gdLst/>
              <a:ahLst/>
              <a:cxnLst/>
              <a:rect l="l" t="t" r="r" b="b"/>
              <a:pathLst>
                <a:path w="1261" h="1086" extrusionOk="0">
                  <a:moveTo>
                    <a:pt x="716" y="0"/>
                  </a:moveTo>
                  <a:cubicBezTo>
                    <a:pt x="585" y="0"/>
                    <a:pt x="452" y="50"/>
                    <a:pt x="344" y="160"/>
                  </a:cubicBezTo>
                  <a:cubicBezTo>
                    <a:pt x="1" y="504"/>
                    <a:pt x="239" y="1086"/>
                    <a:pt x="726" y="1086"/>
                  </a:cubicBezTo>
                  <a:cubicBezTo>
                    <a:pt x="1022" y="1076"/>
                    <a:pt x="1260" y="837"/>
                    <a:pt x="1260" y="542"/>
                  </a:cubicBezTo>
                  <a:cubicBezTo>
                    <a:pt x="1260" y="218"/>
                    <a:pt x="993" y="0"/>
                    <a:pt x="716" y="0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384;p56">
              <a:extLst>
                <a:ext uri="{FF2B5EF4-FFF2-40B4-BE49-F238E27FC236}">
                  <a16:creationId xmlns:a16="http://schemas.microsoft.com/office/drawing/2014/main" id="{FD53A047-5BDA-E669-3F74-40C8BB5325BF}"/>
                </a:ext>
              </a:extLst>
            </p:cNvPr>
            <p:cNvSpPr/>
            <p:nvPr/>
          </p:nvSpPr>
          <p:spPr>
            <a:xfrm>
              <a:off x="3814557" y="300232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385;p56">
              <a:extLst>
                <a:ext uri="{FF2B5EF4-FFF2-40B4-BE49-F238E27FC236}">
                  <a16:creationId xmlns:a16="http://schemas.microsoft.com/office/drawing/2014/main" id="{73D8EB82-2A42-7236-5912-36ACAC63F4F3}"/>
                </a:ext>
              </a:extLst>
            </p:cNvPr>
            <p:cNvSpPr/>
            <p:nvPr/>
          </p:nvSpPr>
          <p:spPr>
            <a:xfrm>
              <a:off x="3852263" y="2993580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0" y="1"/>
                  </a:moveTo>
                  <a:cubicBezTo>
                    <a:pt x="588" y="1"/>
                    <a:pt x="453" y="51"/>
                    <a:pt x="344" y="163"/>
                  </a:cubicBezTo>
                  <a:cubicBezTo>
                    <a:pt x="1" y="497"/>
                    <a:pt x="239" y="1079"/>
                    <a:pt x="726" y="1079"/>
                  </a:cubicBezTo>
                  <a:cubicBezTo>
                    <a:pt x="1022" y="1079"/>
                    <a:pt x="1260" y="840"/>
                    <a:pt x="1260" y="544"/>
                  </a:cubicBezTo>
                  <a:cubicBezTo>
                    <a:pt x="1260" y="216"/>
                    <a:pt x="995" y="1"/>
                    <a:pt x="720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386;p56">
              <a:extLst>
                <a:ext uri="{FF2B5EF4-FFF2-40B4-BE49-F238E27FC236}">
                  <a16:creationId xmlns:a16="http://schemas.microsoft.com/office/drawing/2014/main" id="{13A02149-F35A-6CC9-191F-B0ED08D1B565}"/>
                </a:ext>
              </a:extLst>
            </p:cNvPr>
            <p:cNvSpPr/>
            <p:nvPr/>
          </p:nvSpPr>
          <p:spPr>
            <a:xfrm>
              <a:off x="3525265" y="3060273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176" y="1"/>
                  </a:moveTo>
                  <a:cubicBezTo>
                    <a:pt x="2173" y="1"/>
                    <a:pt x="2170" y="1"/>
                    <a:pt x="2167" y="1"/>
                  </a:cubicBezTo>
                  <a:lnTo>
                    <a:pt x="278" y="1"/>
                  </a:lnTo>
                  <a:cubicBezTo>
                    <a:pt x="1" y="1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0" y="401"/>
                    <a:pt x="2443" y="1"/>
                    <a:pt x="217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387;p56">
              <a:extLst>
                <a:ext uri="{FF2B5EF4-FFF2-40B4-BE49-F238E27FC236}">
                  <a16:creationId xmlns:a16="http://schemas.microsoft.com/office/drawing/2014/main" id="{7D018C5F-095B-6308-586B-CA25E8E1917D}"/>
                </a:ext>
              </a:extLst>
            </p:cNvPr>
            <p:cNvSpPr/>
            <p:nvPr/>
          </p:nvSpPr>
          <p:spPr>
            <a:xfrm>
              <a:off x="3513796" y="3051344"/>
              <a:ext cx="32993" cy="28201"/>
            </a:xfrm>
            <a:custGeom>
              <a:avLst/>
              <a:gdLst/>
              <a:ahLst/>
              <a:cxnLst/>
              <a:rect l="l" t="t" r="r" b="b"/>
              <a:pathLst>
                <a:path w="1260" h="1077" extrusionOk="0">
                  <a:moveTo>
                    <a:pt x="713" y="1"/>
                  </a:moveTo>
                  <a:cubicBezTo>
                    <a:pt x="580" y="1"/>
                    <a:pt x="445" y="50"/>
                    <a:pt x="334" y="160"/>
                  </a:cubicBezTo>
                  <a:cubicBezTo>
                    <a:pt x="0" y="504"/>
                    <a:pt x="239" y="1076"/>
                    <a:pt x="716" y="1076"/>
                  </a:cubicBezTo>
                  <a:cubicBezTo>
                    <a:pt x="1011" y="1076"/>
                    <a:pt x="1259" y="838"/>
                    <a:pt x="1259" y="542"/>
                  </a:cubicBezTo>
                  <a:cubicBezTo>
                    <a:pt x="1259" y="219"/>
                    <a:pt x="992" y="1"/>
                    <a:pt x="713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388;p56">
              <a:extLst>
                <a:ext uri="{FF2B5EF4-FFF2-40B4-BE49-F238E27FC236}">
                  <a16:creationId xmlns:a16="http://schemas.microsoft.com/office/drawing/2014/main" id="{9D0286FC-F8BE-0B81-2970-C0C191CDBB94}"/>
                </a:ext>
              </a:extLst>
            </p:cNvPr>
            <p:cNvSpPr/>
            <p:nvPr/>
          </p:nvSpPr>
          <p:spPr>
            <a:xfrm>
              <a:off x="3525265" y="300232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389;p56">
              <a:extLst>
                <a:ext uri="{FF2B5EF4-FFF2-40B4-BE49-F238E27FC236}">
                  <a16:creationId xmlns:a16="http://schemas.microsoft.com/office/drawing/2014/main" id="{F2995CCC-09BF-3BCB-59D4-3E75DFDA9F86}"/>
                </a:ext>
              </a:extLst>
            </p:cNvPr>
            <p:cNvSpPr/>
            <p:nvPr/>
          </p:nvSpPr>
          <p:spPr>
            <a:xfrm>
              <a:off x="3513796" y="2993580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17" y="1"/>
                  </a:moveTo>
                  <a:cubicBezTo>
                    <a:pt x="583" y="1"/>
                    <a:pt x="446" y="51"/>
                    <a:pt x="334" y="163"/>
                  </a:cubicBezTo>
                  <a:cubicBezTo>
                    <a:pt x="0" y="497"/>
                    <a:pt x="239" y="1079"/>
                    <a:pt x="716" y="1079"/>
                  </a:cubicBezTo>
                  <a:cubicBezTo>
                    <a:pt x="1011" y="1079"/>
                    <a:pt x="1259" y="840"/>
                    <a:pt x="1259" y="544"/>
                  </a:cubicBezTo>
                  <a:cubicBezTo>
                    <a:pt x="1259" y="216"/>
                    <a:pt x="995" y="1"/>
                    <a:pt x="717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390;p56">
              <a:extLst>
                <a:ext uri="{FF2B5EF4-FFF2-40B4-BE49-F238E27FC236}">
                  <a16:creationId xmlns:a16="http://schemas.microsoft.com/office/drawing/2014/main" id="{E1C8992D-D12B-5127-C8AA-E396DC3FC873}"/>
                </a:ext>
              </a:extLst>
            </p:cNvPr>
            <p:cNvSpPr/>
            <p:nvPr/>
          </p:nvSpPr>
          <p:spPr>
            <a:xfrm>
              <a:off x="3525265" y="311798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391;p56">
              <a:extLst>
                <a:ext uri="{FF2B5EF4-FFF2-40B4-BE49-F238E27FC236}">
                  <a16:creationId xmlns:a16="http://schemas.microsoft.com/office/drawing/2014/main" id="{18DF4C4F-9573-F728-87CD-48ACEF494105}"/>
                </a:ext>
              </a:extLst>
            </p:cNvPr>
            <p:cNvSpPr/>
            <p:nvPr/>
          </p:nvSpPr>
          <p:spPr>
            <a:xfrm>
              <a:off x="3513796" y="3109056"/>
              <a:ext cx="32993" cy="28437"/>
            </a:xfrm>
            <a:custGeom>
              <a:avLst/>
              <a:gdLst/>
              <a:ahLst/>
              <a:cxnLst/>
              <a:rect l="l" t="t" r="r" b="b"/>
              <a:pathLst>
                <a:path w="1260" h="1086" extrusionOk="0">
                  <a:moveTo>
                    <a:pt x="713" y="0"/>
                  </a:moveTo>
                  <a:cubicBezTo>
                    <a:pt x="580" y="0"/>
                    <a:pt x="445" y="50"/>
                    <a:pt x="334" y="160"/>
                  </a:cubicBezTo>
                  <a:cubicBezTo>
                    <a:pt x="0" y="504"/>
                    <a:pt x="239" y="1086"/>
                    <a:pt x="716" y="1086"/>
                  </a:cubicBezTo>
                  <a:cubicBezTo>
                    <a:pt x="1011" y="1076"/>
                    <a:pt x="1259" y="837"/>
                    <a:pt x="1259" y="542"/>
                  </a:cubicBezTo>
                  <a:cubicBezTo>
                    <a:pt x="1259" y="218"/>
                    <a:pt x="992" y="0"/>
                    <a:pt x="713" y="0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392;p56">
              <a:extLst>
                <a:ext uri="{FF2B5EF4-FFF2-40B4-BE49-F238E27FC236}">
                  <a16:creationId xmlns:a16="http://schemas.microsoft.com/office/drawing/2014/main" id="{2988FF18-FD42-F554-11FE-5B20E0D63C71}"/>
                </a:ext>
              </a:extLst>
            </p:cNvPr>
            <p:cNvSpPr/>
            <p:nvPr/>
          </p:nvSpPr>
          <p:spPr>
            <a:xfrm>
              <a:off x="3581982" y="2945609"/>
              <a:ext cx="239828" cy="239855"/>
            </a:xfrm>
            <a:custGeom>
              <a:avLst/>
              <a:gdLst/>
              <a:ahLst/>
              <a:cxnLst/>
              <a:rect l="l" t="t" r="r" b="b"/>
              <a:pathLst>
                <a:path w="9159" h="916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940"/>
                  </a:lnTo>
                  <a:cubicBezTo>
                    <a:pt x="1" y="9054"/>
                    <a:pt x="96" y="9159"/>
                    <a:pt x="220" y="9159"/>
                  </a:cubicBezTo>
                  <a:lnTo>
                    <a:pt x="8939" y="9159"/>
                  </a:lnTo>
                  <a:cubicBezTo>
                    <a:pt x="9054" y="9159"/>
                    <a:pt x="9159" y="9054"/>
                    <a:pt x="9159" y="8940"/>
                  </a:cubicBezTo>
                  <a:lnTo>
                    <a:pt x="9159" y="220"/>
                  </a:lnTo>
                  <a:cubicBezTo>
                    <a:pt x="9159" y="96"/>
                    <a:pt x="9054" y="1"/>
                    <a:pt x="8939" y="1"/>
                  </a:cubicBez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393;p56">
              <a:extLst>
                <a:ext uri="{FF2B5EF4-FFF2-40B4-BE49-F238E27FC236}">
                  <a16:creationId xmlns:a16="http://schemas.microsoft.com/office/drawing/2014/main" id="{DE72FDAA-17D0-67A2-EC07-0A9B3730189C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394;p56">
              <a:extLst>
                <a:ext uri="{FF2B5EF4-FFF2-40B4-BE49-F238E27FC236}">
                  <a16:creationId xmlns:a16="http://schemas.microsoft.com/office/drawing/2014/main" id="{6B4706E7-F00C-CAE1-DFA0-7E6456D8CBCA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7261" y="0"/>
                  </a:moveTo>
                  <a:lnTo>
                    <a:pt x="7261" y="7260"/>
                  </a:lnTo>
                  <a:lnTo>
                    <a:pt x="1" y="7260"/>
                  </a:ln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395;p56">
              <a:extLst>
                <a:ext uri="{FF2B5EF4-FFF2-40B4-BE49-F238E27FC236}">
                  <a16:creationId xmlns:a16="http://schemas.microsoft.com/office/drawing/2014/main" id="{D7808A8D-0A47-58F6-1A56-78889709A707}"/>
                </a:ext>
              </a:extLst>
            </p:cNvPr>
            <p:cNvSpPr/>
            <p:nvPr/>
          </p:nvSpPr>
          <p:spPr>
            <a:xfrm>
              <a:off x="3649932" y="3013559"/>
              <a:ext cx="104190" cy="103954"/>
            </a:xfrm>
            <a:custGeom>
              <a:avLst/>
              <a:gdLst/>
              <a:ahLst/>
              <a:cxnLst/>
              <a:rect l="l" t="t" r="r" b="b"/>
              <a:pathLst>
                <a:path w="3979" h="3970" extrusionOk="0">
                  <a:moveTo>
                    <a:pt x="353" y="1"/>
                  </a:moveTo>
                  <a:cubicBezTo>
                    <a:pt x="153" y="1"/>
                    <a:pt x="0" y="153"/>
                    <a:pt x="0" y="344"/>
                  </a:cubicBezTo>
                  <a:lnTo>
                    <a:pt x="0" y="3626"/>
                  </a:lnTo>
                  <a:cubicBezTo>
                    <a:pt x="0" y="3817"/>
                    <a:pt x="153" y="3969"/>
                    <a:pt x="344" y="3969"/>
                  </a:cubicBezTo>
                  <a:lnTo>
                    <a:pt x="3626" y="3969"/>
                  </a:lnTo>
                  <a:cubicBezTo>
                    <a:pt x="3816" y="3969"/>
                    <a:pt x="3979" y="3817"/>
                    <a:pt x="3979" y="3626"/>
                  </a:cubicBezTo>
                  <a:lnTo>
                    <a:pt x="3979" y="344"/>
                  </a:lnTo>
                  <a:cubicBezTo>
                    <a:pt x="3979" y="153"/>
                    <a:pt x="3816" y="1"/>
                    <a:pt x="362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396;p56">
              <a:extLst>
                <a:ext uri="{FF2B5EF4-FFF2-40B4-BE49-F238E27FC236}">
                  <a16:creationId xmlns:a16="http://schemas.microsoft.com/office/drawing/2014/main" id="{20EFF89D-8326-E7A6-A0D2-45278D4A39BE}"/>
                </a:ext>
              </a:extLst>
            </p:cNvPr>
            <p:cNvSpPr/>
            <p:nvPr/>
          </p:nvSpPr>
          <p:spPr>
            <a:xfrm>
              <a:off x="3665171" y="3028798"/>
              <a:ext cx="73475" cy="73475"/>
            </a:xfrm>
            <a:custGeom>
              <a:avLst/>
              <a:gdLst/>
              <a:ahLst/>
              <a:cxnLst/>
              <a:rect l="l" t="t" r="r" b="b"/>
              <a:pathLst>
                <a:path w="2806" h="2806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586"/>
                  </a:lnTo>
                  <a:cubicBezTo>
                    <a:pt x="0" y="2700"/>
                    <a:pt x="96" y="2805"/>
                    <a:pt x="220" y="2805"/>
                  </a:cubicBezTo>
                  <a:lnTo>
                    <a:pt x="2586" y="2805"/>
                  </a:lnTo>
                  <a:cubicBezTo>
                    <a:pt x="2710" y="2805"/>
                    <a:pt x="2805" y="2710"/>
                    <a:pt x="2805" y="2586"/>
                  </a:cubicBezTo>
                  <a:lnTo>
                    <a:pt x="2805" y="220"/>
                  </a:lnTo>
                  <a:cubicBezTo>
                    <a:pt x="2805" y="96"/>
                    <a:pt x="2710" y="1"/>
                    <a:pt x="258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397;p56">
              <a:extLst>
                <a:ext uri="{FF2B5EF4-FFF2-40B4-BE49-F238E27FC236}">
                  <a16:creationId xmlns:a16="http://schemas.microsoft.com/office/drawing/2014/main" id="{7615BB83-3DEB-28ED-94CC-B8712F73771D}"/>
                </a:ext>
              </a:extLst>
            </p:cNvPr>
            <p:cNvSpPr/>
            <p:nvPr/>
          </p:nvSpPr>
          <p:spPr>
            <a:xfrm>
              <a:off x="3621442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398;p56">
              <a:extLst>
                <a:ext uri="{FF2B5EF4-FFF2-40B4-BE49-F238E27FC236}">
                  <a16:creationId xmlns:a16="http://schemas.microsoft.com/office/drawing/2014/main" id="{8424AE74-659B-51BB-006D-2C30CDA139E4}"/>
                </a:ext>
              </a:extLst>
            </p:cNvPr>
            <p:cNvSpPr/>
            <p:nvPr/>
          </p:nvSpPr>
          <p:spPr>
            <a:xfrm>
              <a:off x="3649670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399;p56">
              <a:extLst>
                <a:ext uri="{FF2B5EF4-FFF2-40B4-BE49-F238E27FC236}">
                  <a16:creationId xmlns:a16="http://schemas.microsoft.com/office/drawing/2014/main" id="{54506B1C-71D5-1FA3-B0C7-C2DDD2E78D5C}"/>
                </a:ext>
              </a:extLst>
            </p:cNvPr>
            <p:cNvSpPr/>
            <p:nvPr/>
          </p:nvSpPr>
          <p:spPr>
            <a:xfrm>
              <a:off x="3677897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400;p56">
              <a:extLst>
                <a:ext uri="{FF2B5EF4-FFF2-40B4-BE49-F238E27FC236}">
                  <a16:creationId xmlns:a16="http://schemas.microsoft.com/office/drawing/2014/main" id="{BE61C677-4363-0B03-7FC3-8A9407302AF6}"/>
                </a:ext>
              </a:extLst>
            </p:cNvPr>
            <p:cNvSpPr/>
            <p:nvPr/>
          </p:nvSpPr>
          <p:spPr>
            <a:xfrm>
              <a:off x="3706387" y="2984834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1"/>
                  </a:moveTo>
                  <a:cubicBezTo>
                    <a:pt x="8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86" y="745"/>
                    <a:pt x="201" y="745"/>
                  </a:cubicBezTo>
                  <a:lnTo>
                    <a:pt x="535" y="745"/>
                  </a:lnTo>
                  <a:cubicBezTo>
                    <a:pt x="649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401;p56">
              <a:extLst>
                <a:ext uri="{FF2B5EF4-FFF2-40B4-BE49-F238E27FC236}">
                  <a16:creationId xmlns:a16="http://schemas.microsoft.com/office/drawing/2014/main" id="{4D11802D-4405-BBB9-D98B-406D0C75809D}"/>
                </a:ext>
              </a:extLst>
            </p:cNvPr>
            <p:cNvSpPr/>
            <p:nvPr/>
          </p:nvSpPr>
          <p:spPr>
            <a:xfrm>
              <a:off x="3734614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402;p56">
              <a:extLst>
                <a:ext uri="{FF2B5EF4-FFF2-40B4-BE49-F238E27FC236}">
                  <a16:creationId xmlns:a16="http://schemas.microsoft.com/office/drawing/2014/main" id="{B01057FA-2C56-2FC3-A841-33BF59F944C1}"/>
                </a:ext>
              </a:extLst>
            </p:cNvPr>
            <p:cNvSpPr/>
            <p:nvPr/>
          </p:nvSpPr>
          <p:spPr>
            <a:xfrm>
              <a:off x="3763077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1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403;p56">
              <a:extLst>
                <a:ext uri="{FF2B5EF4-FFF2-40B4-BE49-F238E27FC236}">
                  <a16:creationId xmlns:a16="http://schemas.microsoft.com/office/drawing/2014/main" id="{24D82F37-B97C-F248-70AE-539FF7A8CAF9}"/>
                </a:ext>
              </a:extLst>
            </p:cNvPr>
            <p:cNvSpPr/>
            <p:nvPr/>
          </p:nvSpPr>
          <p:spPr>
            <a:xfrm>
              <a:off x="3621442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04;p56">
              <a:extLst>
                <a:ext uri="{FF2B5EF4-FFF2-40B4-BE49-F238E27FC236}">
                  <a16:creationId xmlns:a16="http://schemas.microsoft.com/office/drawing/2014/main" id="{9F38F76E-F5FB-0E34-DC31-63353B00DB2A}"/>
                </a:ext>
              </a:extLst>
            </p:cNvPr>
            <p:cNvSpPr/>
            <p:nvPr/>
          </p:nvSpPr>
          <p:spPr>
            <a:xfrm>
              <a:off x="3649670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405;p56">
              <a:extLst>
                <a:ext uri="{FF2B5EF4-FFF2-40B4-BE49-F238E27FC236}">
                  <a16:creationId xmlns:a16="http://schemas.microsoft.com/office/drawing/2014/main" id="{A7384E03-82A9-D067-08B7-96D3ACAA3819}"/>
                </a:ext>
              </a:extLst>
            </p:cNvPr>
            <p:cNvSpPr/>
            <p:nvPr/>
          </p:nvSpPr>
          <p:spPr>
            <a:xfrm>
              <a:off x="3677897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406;p56">
              <a:extLst>
                <a:ext uri="{FF2B5EF4-FFF2-40B4-BE49-F238E27FC236}">
                  <a16:creationId xmlns:a16="http://schemas.microsoft.com/office/drawing/2014/main" id="{6E5B8218-8E1F-59B4-7F6B-95C9786C2B2A}"/>
                </a:ext>
              </a:extLst>
            </p:cNvPr>
            <p:cNvSpPr/>
            <p:nvPr/>
          </p:nvSpPr>
          <p:spPr>
            <a:xfrm>
              <a:off x="3706387" y="3126730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0"/>
                  </a:moveTo>
                  <a:cubicBezTo>
                    <a:pt x="86" y="0"/>
                    <a:pt x="0" y="96"/>
                    <a:pt x="0" y="210"/>
                  </a:cubicBezTo>
                  <a:lnTo>
                    <a:pt x="0" y="535"/>
                  </a:lnTo>
                  <a:cubicBezTo>
                    <a:pt x="0" y="649"/>
                    <a:pt x="86" y="744"/>
                    <a:pt x="201" y="744"/>
                  </a:cubicBezTo>
                  <a:lnTo>
                    <a:pt x="535" y="744"/>
                  </a:lnTo>
                  <a:cubicBezTo>
                    <a:pt x="649" y="744"/>
                    <a:pt x="735" y="649"/>
                    <a:pt x="735" y="535"/>
                  </a:cubicBezTo>
                  <a:lnTo>
                    <a:pt x="735" y="210"/>
                  </a:lnTo>
                  <a:cubicBezTo>
                    <a:pt x="735" y="96"/>
                    <a:pt x="649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407;p56">
              <a:extLst>
                <a:ext uri="{FF2B5EF4-FFF2-40B4-BE49-F238E27FC236}">
                  <a16:creationId xmlns:a16="http://schemas.microsoft.com/office/drawing/2014/main" id="{BBBD54A7-9206-73E6-E2C2-1A5B0694742A}"/>
                </a:ext>
              </a:extLst>
            </p:cNvPr>
            <p:cNvSpPr/>
            <p:nvPr/>
          </p:nvSpPr>
          <p:spPr>
            <a:xfrm>
              <a:off x="3734614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0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0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408;p56">
              <a:extLst>
                <a:ext uri="{FF2B5EF4-FFF2-40B4-BE49-F238E27FC236}">
                  <a16:creationId xmlns:a16="http://schemas.microsoft.com/office/drawing/2014/main" id="{3B0AEFE7-7E74-94DE-C758-AEDD14BC7DFE}"/>
                </a:ext>
              </a:extLst>
            </p:cNvPr>
            <p:cNvSpPr/>
            <p:nvPr/>
          </p:nvSpPr>
          <p:spPr>
            <a:xfrm>
              <a:off x="3763077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409;p56">
              <a:extLst>
                <a:ext uri="{FF2B5EF4-FFF2-40B4-BE49-F238E27FC236}">
                  <a16:creationId xmlns:a16="http://schemas.microsoft.com/office/drawing/2014/main" id="{1178EF1A-20B1-F1E8-7094-4D39B05B9E40}"/>
                </a:ext>
              </a:extLst>
            </p:cNvPr>
            <p:cNvSpPr/>
            <p:nvPr/>
          </p:nvSpPr>
          <p:spPr>
            <a:xfrm>
              <a:off x="3621442" y="3013323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5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410;p56">
              <a:extLst>
                <a:ext uri="{FF2B5EF4-FFF2-40B4-BE49-F238E27FC236}">
                  <a16:creationId xmlns:a16="http://schemas.microsoft.com/office/drawing/2014/main" id="{5F297247-CAE5-D1E2-F60D-19EAE6FC39F2}"/>
                </a:ext>
              </a:extLst>
            </p:cNvPr>
            <p:cNvSpPr/>
            <p:nvPr/>
          </p:nvSpPr>
          <p:spPr>
            <a:xfrm>
              <a:off x="3621442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411;p56">
              <a:extLst>
                <a:ext uri="{FF2B5EF4-FFF2-40B4-BE49-F238E27FC236}">
                  <a16:creationId xmlns:a16="http://schemas.microsoft.com/office/drawing/2014/main" id="{6797678F-405A-D3B5-7E21-0A189BFAA0AC}"/>
                </a:ext>
              </a:extLst>
            </p:cNvPr>
            <p:cNvSpPr/>
            <p:nvPr/>
          </p:nvSpPr>
          <p:spPr>
            <a:xfrm>
              <a:off x="3621442" y="3070014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5" y="649"/>
                    <a:pt x="735" y="535"/>
                  </a:cubicBezTo>
                  <a:lnTo>
                    <a:pt x="735" y="201"/>
                  </a:lnTo>
                  <a:cubicBezTo>
                    <a:pt x="735" y="87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412;p56">
              <a:extLst>
                <a:ext uri="{FF2B5EF4-FFF2-40B4-BE49-F238E27FC236}">
                  <a16:creationId xmlns:a16="http://schemas.microsoft.com/office/drawing/2014/main" id="{F8F376D1-71F2-2FF7-8B0B-73EE4D253CA3}"/>
                </a:ext>
              </a:extLst>
            </p:cNvPr>
            <p:cNvSpPr/>
            <p:nvPr/>
          </p:nvSpPr>
          <p:spPr>
            <a:xfrm>
              <a:off x="3621442" y="309824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413;p56">
              <a:extLst>
                <a:ext uri="{FF2B5EF4-FFF2-40B4-BE49-F238E27FC236}">
                  <a16:creationId xmlns:a16="http://schemas.microsoft.com/office/drawing/2014/main" id="{943A7681-A29E-E077-96F5-D87B355A7D5C}"/>
                </a:ext>
              </a:extLst>
            </p:cNvPr>
            <p:cNvSpPr/>
            <p:nvPr/>
          </p:nvSpPr>
          <p:spPr>
            <a:xfrm>
              <a:off x="3762841" y="3013061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10" y="96"/>
                    <a:pt x="10" y="211"/>
                  </a:cubicBezTo>
                  <a:lnTo>
                    <a:pt x="10" y="544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44" y="745"/>
                  </a:lnTo>
                  <a:cubicBezTo>
                    <a:pt x="659" y="745"/>
                    <a:pt x="745" y="649"/>
                    <a:pt x="745" y="544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44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14;p56">
              <a:extLst>
                <a:ext uri="{FF2B5EF4-FFF2-40B4-BE49-F238E27FC236}">
                  <a16:creationId xmlns:a16="http://schemas.microsoft.com/office/drawing/2014/main" id="{008DF7B0-98E9-4AD9-CF99-3DCBDA3A8940}"/>
                </a:ext>
              </a:extLst>
            </p:cNvPr>
            <p:cNvSpPr/>
            <p:nvPr/>
          </p:nvSpPr>
          <p:spPr>
            <a:xfrm>
              <a:off x="3763077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01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01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5;p56">
              <a:extLst>
                <a:ext uri="{FF2B5EF4-FFF2-40B4-BE49-F238E27FC236}">
                  <a16:creationId xmlns:a16="http://schemas.microsoft.com/office/drawing/2014/main" id="{5DCA6236-A94B-E675-E069-B582F18E64C5}"/>
                </a:ext>
              </a:extLst>
            </p:cNvPr>
            <p:cNvSpPr/>
            <p:nvPr/>
          </p:nvSpPr>
          <p:spPr>
            <a:xfrm>
              <a:off x="3763077" y="3069778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10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16;p56">
              <a:extLst>
                <a:ext uri="{FF2B5EF4-FFF2-40B4-BE49-F238E27FC236}">
                  <a16:creationId xmlns:a16="http://schemas.microsoft.com/office/drawing/2014/main" id="{05C0F455-54D4-DD8A-CCCC-27543DB65ECF}"/>
                </a:ext>
              </a:extLst>
            </p:cNvPr>
            <p:cNvSpPr/>
            <p:nvPr/>
          </p:nvSpPr>
          <p:spPr>
            <a:xfrm>
              <a:off x="3763077" y="3098241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87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28286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04DC-E9E7-3AF6-F3AA-29288C03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latin typeface="Times New Roman"/>
              </a:rPr>
              <a:t>Sơ</a:t>
            </a:r>
            <a:r>
              <a:rPr lang="en-US" b="1">
                <a:latin typeface="Times New Roman"/>
              </a:rPr>
              <a:t> </a:t>
            </a:r>
            <a:r>
              <a:rPr lang="en-US" b="1" err="1">
                <a:latin typeface="Times New Roman"/>
              </a:rPr>
              <a:t>đồ</a:t>
            </a:r>
            <a:r>
              <a:rPr lang="en-US" b="1">
                <a:latin typeface="Times New Roman"/>
              </a:rPr>
              <a:t> </a:t>
            </a:r>
            <a:r>
              <a:rPr lang="en-US" b="1" err="1">
                <a:latin typeface="Times New Roman"/>
              </a:rPr>
              <a:t>nối</a:t>
            </a:r>
            <a:r>
              <a:rPr lang="en-US" b="1">
                <a:latin typeface="Times New Roman"/>
              </a:rPr>
              <a:t> </a:t>
            </a:r>
            <a:r>
              <a:rPr lang="en-US" b="1" err="1">
                <a:latin typeface="Times New Roman"/>
              </a:rPr>
              <a:t>mạch</a:t>
            </a:r>
            <a:endParaRPr lang="en-US" b="1">
              <a:latin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4E9AB-2677-66F1-2971-F44C6B1DB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18" y="1132025"/>
            <a:ext cx="5876925" cy="3364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3C44F2-765E-8E68-2278-5877994FA1A6}"/>
              </a:ext>
            </a:extLst>
          </p:cNvPr>
          <p:cNvSpPr txBox="1"/>
          <p:nvPr/>
        </p:nvSpPr>
        <p:spPr>
          <a:xfrm>
            <a:off x="1462088" y="4486275"/>
            <a:ext cx="6219824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00" i="1" err="1">
                <a:latin typeface="Times New Roman"/>
              </a:rPr>
              <a:t>Sơ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đồ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mạch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cảm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biến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kéo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rèm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tự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động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khi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ánh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sáng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quá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cao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và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cửa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tự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động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mở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khi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phát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hiện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người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chuyển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động</a:t>
            </a:r>
            <a:r>
              <a:rPr lang="en-US" sz="1300" i="1">
                <a:latin typeface="Times New Roman"/>
              </a:rPr>
              <a:t> ở </a:t>
            </a:r>
            <a:r>
              <a:rPr lang="en-US" sz="1300" i="1" err="1">
                <a:latin typeface="Times New Roman"/>
              </a:rPr>
              <a:t>cửa</a:t>
            </a:r>
            <a:r>
              <a:rPr lang="en-US" sz="1300" i="1">
                <a:latin typeface="Times New Roman"/>
              </a:rPr>
              <a:t> </a:t>
            </a:r>
            <a:r>
              <a:rPr lang="en-US" sz="1300" i="1" err="1">
                <a:latin typeface="Times New Roman"/>
              </a:rPr>
              <a:t>nhà</a:t>
            </a:r>
            <a:r>
              <a:rPr lang="en-US" sz="1300" i="1">
                <a:latin typeface="Times New Roman"/>
                <a:cs typeface="Times New Roman"/>
              </a:rPr>
              <a:t> </a:t>
            </a:r>
            <a:endParaRPr lang="en-US"/>
          </a:p>
        </p:txBody>
      </p:sp>
      <p:grpSp>
        <p:nvGrpSpPr>
          <p:cNvPr id="5" name="Google Shape;11367;p56">
            <a:extLst>
              <a:ext uri="{FF2B5EF4-FFF2-40B4-BE49-F238E27FC236}">
                <a16:creationId xmlns:a16="http://schemas.microsoft.com/office/drawing/2014/main" id="{17A2ABFC-7ADD-2439-E66C-5C56405A7B65}"/>
              </a:ext>
            </a:extLst>
          </p:cNvPr>
          <p:cNvGrpSpPr/>
          <p:nvPr/>
        </p:nvGrpSpPr>
        <p:grpSpPr>
          <a:xfrm>
            <a:off x="2094227" y="406682"/>
            <a:ext cx="734698" cy="668193"/>
            <a:chOff x="3513796" y="2882084"/>
            <a:chExt cx="371487" cy="366826"/>
          </a:xfrm>
        </p:grpSpPr>
        <p:sp>
          <p:nvSpPr>
            <p:cNvPr id="6" name="Google Shape;11368;p56">
              <a:extLst>
                <a:ext uri="{FF2B5EF4-FFF2-40B4-BE49-F238E27FC236}">
                  <a16:creationId xmlns:a16="http://schemas.microsoft.com/office/drawing/2014/main" id="{BF3A7C34-5EE3-D38C-169D-ECE0128A9833}"/>
                </a:ext>
              </a:extLst>
            </p:cNvPr>
            <p:cNvSpPr/>
            <p:nvPr/>
          </p:nvSpPr>
          <p:spPr>
            <a:xfrm>
              <a:off x="3696384" y="2890725"/>
              <a:ext cx="11024" cy="60409"/>
            </a:xfrm>
            <a:custGeom>
              <a:avLst/>
              <a:gdLst/>
              <a:ahLst/>
              <a:cxnLst/>
              <a:rect l="l" t="t" r="r" b="b"/>
              <a:pathLst>
                <a:path w="421" h="2307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11"/>
                    <a:pt x="96" y="2307"/>
                    <a:pt x="211" y="2307"/>
                  </a:cubicBezTo>
                  <a:cubicBezTo>
                    <a:pt x="325" y="2307"/>
                    <a:pt x="421" y="2211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0"/>
                    <a:pt x="20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369;p56">
              <a:extLst>
                <a:ext uri="{FF2B5EF4-FFF2-40B4-BE49-F238E27FC236}">
                  <a16:creationId xmlns:a16="http://schemas.microsoft.com/office/drawing/2014/main" id="{F015F96C-7E60-AAAB-334E-C7CAEE0A436E}"/>
                </a:ext>
              </a:extLst>
            </p:cNvPr>
            <p:cNvSpPr/>
            <p:nvPr/>
          </p:nvSpPr>
          <p:spPr>
            <a:xfrm>
              <a:off x="3682899" y="2882084"/>
              <a:ext cx="32993" cy="28332"/>
            </a:xfrm>
            <a:custGeom>
              <a:avLst/>
              <a:gdLst/>
              <a:ahLst/>
              <a:cxnLst/>
              <a:rect l="l" t="t" r="r" b="b"/>
              <a:pathLst>
                <a:path w="1260" h="1082" extrusionOk="0">
                  <a:moveTo>
                    <a:pt x="720" y="1"/>
                  </a:moveTo>
                  <a:cubicBezTo>
                    <a:pt x="589" y="1"/>
                    <a:pt x="455" y="49"/>
                    <a:pt x="344" y="156"/>
                  </a:cubicBezTo>
                  <a:cubicBezTo>
                    <a:pt x="1" y="500"/>
                    <a:pt x="249" y="1082"/>
                    <a:pt x="726" y="1082"/>
                  </a:cubicBezTo>
                  <a:cubicBezTo>
                    <a:pt x="1021" y="1082"/>
                    <a:pt x="1260" y="834"/>
                    <a:pt x="1260" y="538"/>
                  </a:cubicBezTo>
                  <a:cubicBezTo>
                    <a:pt x="1260" y="215"/>
                    <a:pt x="997" y="1"/>
                    <a:pt x="720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70;p56">
              <a:extLst>
                <a:ext uri="{FF2B5EF4-FFF2-40B4-BE49-F238E27FC236}">
                  <a16:creationId xmlns:a16="http://schemas.microsoft.com/office/drawing/2014/main" id="{49DD83FF-ACBB-4710-5ABA-39C2E0BDA90A}"/>
                </a:ext>
              </a:extLst>
            </p:cNvPr>
            <p:cNvSpPr/>
            <p:nvPr/>
          </p:nvSpPr>
          <p:spPr>
            <a:xfrm>
              <a:off x="3754357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86" y="2307"/>
                    <a:pt x="200" y="2307"/>
                  </a:cubicBezTo>
                  <a:cubicBezTo>
                    <a:pt x="315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71;p56">
              <a:extLst>
                <a:ext uri="{FF2B5EF4-FFF2-40B4-BE49-F238E27FC236}">
                  <a16:creationId xmlns:a16="http://schemas.microsoft.com/office/drawing/2014/main" id="{8791E28D-7B81-FE26-1EA8-E9C9FE89D302}"/>
                </a:ext>
              </a:extLst>
            </p:cNvPr>
            <p:cNvSpPr/>
            <p:nvPr/>
          </p:nvSpPr>
          <p:spPr>
            <a:xfrm>
              <a:off x="3740610" y="2882084"/>
              <a:ext cx="33255" cy="28332"/>
            </a:xfrm>
            <a:custGeom>
              <a:avLst/>
              <a:gdLst/>
              <a:ahLst/>
              <a:cxnLst/>
              <a:rect l="l" t="t" r="r" b="b"/>
              <a:pathLst>
                <a:path w="1270" h="1082" extrusionOk="0">
                  <a:moveTo>
                    <a:pt x="722" y="1"/>
                  </a:moveTo>
                  <a:cubicBezTo>
                    <a:pt x="590" y="1"/>
                    <a:pt x="454" y="49"/>
                    <a:pt x="344" y="156"/>
                  </a:cubicBezTo>
                  <a:cubicBezTo>
                    <a:pt x="0" y="500"/>
                    <a:pt x="248" y="1082"/>
                    <a:pt x="725" y="1082"/>
                  </a:cubicBezTo>
                  <a:cubicBezTo>
                    <a:pt x="1021" y="1082"/>
                    <a:pt x="1260" y="834"/>
                    <a:pt x="1269" y="538"/>
                  </a:cubicBezTo>
                  <a:cubicBezTo>
                    <a:pt x="1269" y="215"/>
                    <a:pt x="1002" y="1"/>
                    <a:pt x="722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372;p56">
              <a:extLst>
                <a:ext uri="{FF2B5EF4-FFF2-40B4-BE49-F238E27FC236}">
                  <a16:creationId xmlns:a16="http://schemas.microsoft.com/office/drawing/2014/main" id="{BE55636D-739C-8CDB-FBD6-04004D21C10D}"/>
                </a:ext>
              </a:extLst>
            </p:cNvPr>
            <p:cNvSpPr/>
            <p:nvPr/>
          </p:nvSpPr>
          <p:spPr>
            <a:xfrm>
              <a:off x="3638698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96" y="2307"/>
                    <a:pt x="210" y="2307"/>
                  </a:cubicBezTo>
                  <a:cubicBezTo>
                    <a:pt x="324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373;p56">
              <a:extLst>
                <a:ext uri="{FF2B5EF4-FFF2-40B4-BE49-F238E27FC236}">
                  <a16:creationId xmlns:a16="http://schemas.microsoft.com/office/drawing/2014/main" id="{05E83089-D6F1-93DF-B176-BB48F450F69A}"/>
                </a:ext>
              </a:extLst>
            </p:cNvPr>
            <p:cNvSpPr/>
            <p:nvPr/>
          </p:nvSpPr>
          <p:spPr>
            <a:xfrm>
              <a:off x="3625187" y="2882084"/>
              <a:ext cx="33019" cy="28332"/>
            </a:xfrm>
            <a:custGeom>
              <a:avLst/>
              <a:gdLst/>
              <a:ahLst/>
              <a:cxnLst/>
              <a:rect l="l" t="t" r="r" b="b"/>
              <a:pathLst>
                <a:path w="1261" h="1082" extrusionOk="0">
                  <a:moveTo>
                    <a:pt x="716" y="1"/>
                  </a:moveTo>
                  <a:cubicBezTo>
                    <a:pt x="585" y="1"/>
                    <a:pt x="452" y="49"/>
                    <a:pt x="344" y="156"/>
                  </a:cubicBezTo>
                  <a:cubicBezTo>
                    <a:pt x="1" y="500"/>
                    <a:pt x="239" y="1082"/>
                    <a:pt x="726" y="1082"/>
                  </a:cubicBezTo>
                  <a:cubicBezTo>
                    <a:pt x="1022" y="1082"/>
                    <a:pt x="1260" y="834"/>
                    <a:pt x="1260" y="538"/>
                  </a:cubicBezTo>
                  <a:cubicBezTo>
                    <a:pt x="1260" y="215"/>
                    <a:pt x="993" y="1"/>
                    <a:pt x="71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74;p56">
              <a:extLst>
                <a:ext uri="{FF2B5EF4-FFF2-40B4-BE49-F238E27FC236}">
                  <a16:creationId xmlns:a16="http://schemas.microsoft.com/office/drawing/2014/main" id="{85E59448-8678-65AB-0CA7-7F243F643B92}"/>
                </a:ext>
              </a:extLst>
            </p:cNvPr>
            <p:cNvSpPr/>
            <p:nvPr/>
          </p:nvSpPr>
          <p:spPr>
            <a:xfrm>
              <a:off x="3696384" y="3179991"/>
              <a:ext cx="10788" cy="60173"/>
            </a:xfrm>
            <a:custGeom>
              <a:avLst/>
              <a:gdLst/>
              <a:ahLst/>
              <a:cxnLst/>
              <a:rect l="l" t="t" r="r" b="b"/>
              <a:pathLst>
                <a:path w="412" h="2298" extrusionOk="0">
                  <a:moveTo>
                    <a:pt x="206" y="1"/>
                  </a:moveTo>
                  <a:cubicBezTo>
                    <a:pt x="103" y="1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02"/>
                    <a:pt x="96" y="2297"/>
                    <a:pt x="211" y="2297"/>
                  </a:cubicBezTo>
                  <a:cubicBezTo>
                    <a:pt x="325" y="2297"/>
                    <a:pt x="411" y="2212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1"/>
                    <a:pt x="20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375;p56">
              <a:extLst>
                <a:ext uri="{FF2B5EF4-FFF2-40B4-BE49-F238E27FC236}">
                  <a16:creationId xmlns:a16="http://schemas.microsoft.com/office/drawing/2014/main" id="{A47DCE1A-B4E0-4085-5702-F03F6FF3A008}"/>
                </a:ext>
              </a:extLst>
            </p:cNvPr>
            <p:cNvSpPr/>
            <p:nvPr/>
          </p:nvSpPr>
          <p:spPr>
            <a:xfrm>
              <a:off x="3682899" y="3220656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25" y="1"/>
                  </a:moveTo>
                  <a:cubicBezTo>
                    <a:pt x="592" y="1"/>
                    <a:pt x="456" y="51"/>
                    <a:pt x="344" y="162"/>
                  </a:cubicBezTo>
                  <a:cubicBezTo>
                    <a:pt x="1" y="496"/>
                    <a:pt x="249" y="1078"/>
                    <a:pt x="726" y="1078"/>
                  </a:cubicBezTo>
                  <a:cubicBezTo>
                    <a:pt x="1021" y="1078"/>
                    <a:pt x="1260" y="840"/>
                    <a:pt x="1260" y="544"/>
                  </a:cubicBezTo>
                  <a:cubicBezTo>
                    <a:pt x="1260" y="216"/>
                    <a:pt x="1000" y="1"/>
                    <a:pt x="725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76;p56">
              <a:extLst>
                <a:ext uri="{FF2B5EF4-FFF2-40B4-BE49-F238E27FC236}">
                  <a16:creationId xmlns:a16="http://schemas.microsoft.com/office/drawing/2014/main" id="{E5B16265-994F-A657-51F1-A711C4CA7768}"/>
                </a:ext>
              </a:extLst>
            </p:cNvPr>
            <p:cNvSpPr/>
            <p:nvPr/>
          </p:nvSpPr>
          <p:spPr>
            <a:xfrm>
              <a:off x="3638698" y="3179991"/>
              <a:ext cx="10762" cy="60173"/>
            </a:xfrm>
            <a:custGeom>
              <a:avLst/>
              <a:gdLst/>
              <a:ahLst/>
              <a:cxnLst/>
              <a:rect l="l" t="t" r="r" b="b"/>
              <a:pathLst>
                <a:path w="411" h="2298" extrusionOk="0">
                  <a:moveTo>
                    <a:pt x="205" y="1"/>
                  </a:moveTo>
                  <a:cubicBezTo>
                    <a:pt x="103" y="1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02"/>
                    <a:pt x="96" y="2297"/>
                    <a:pt x="210" y="2297"/>
                  </a:cubicBezTo>
                  <a:cubicBezTo>
                    <a:pt x="315" y="2297"/>
                    <a:pt x="410" y="2212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1"/>
                    <a:pt x="205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77;p56">
              <a:extLst>
                <a:ext uri="{FF2B5EF4-FFF2-40B4-BE49-F238E27FC236}">
                  <a16:creationId xmlns:a16="http://schemas.microsoft.com/office/drawing/2014/main" id="{9B9E2FD3-B329-ECE9-F906-C932BDCAD685}"/>
                </a:ext>
              </a:extLst>
            </p:cNvPr>
            <p:cNvSpPr/>
            <p:nvPr/>
          </p:nvSpPr>
          <p:spPr>
            <a:xfrm>
              <a:off x="3625187" y="3220656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1" y="1"/>
                  </a:moveTo>
                  <a:cubicBezTo>
                    <a:pt x="588" y="1"/>
                    <a:pt x="453" y="51"/>
                    <a:pt x="344" y="162"/>
                  </a:cubicBezTo>
                  <a:cubicBezTo>
                    <a:pt x="1" y="496"/>
                    <a:pt x="239" y="1078"/>
                    <a:pt x="726" y="1078"/>
                  </a:cubicBezTo>
                  <a:cubicBezTo>
                    <a:pt x="1022" y="1078"/>
                    <a:pt x="1260" y="840"/>
                    <a:pt x="1260" y="544"/>
                  </a:cubicBezTo>
                  <a:cubicBezTo>
                    <a:pt x="1260" y="216"/>
                    <a:pt x="995" y="1"/>
                    <a:pt x="721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78;p56">
              <a:extLst>
                <a:ext uri="{FF2B5EF4-FFF2-40B4-BE49-F238E27FC236}">
                  <a16:creationId xmlns:a16="http://schemas.microsoft.com/office/drawing/2014/main" id="{E892CBEA-8299-2C22-0E46-2AF53F8D54F3}"/>
                </a:ext>
              </a:extLst>
            </p:cNvPr>
            <p:cNvSpPr/>
            <p:nvPr/>
          </p:nvSpPr>
          <p:spPr>
            <a:xfrm>
              <a:off x="3754227" y="3179991"/>
              <a:ext cx="10893" cy="60173"/>
            </a:xfrm>
            <a:custGeom>
              <a:avLst/>
              <a:gdLst/>
              <a:ahLst/>
              <a:cxnLst/>
              <a:rect l="l" t="t" r="r" b="b"/>
              <a:pathLst>
                <a:path w="416" h="2298" extrusionOk="0">
                  <a:moveTo>
                    <a:pt x="203" y="1"/>
                  </a:moveTo>
                  <a:cubicBezTo>
                    <a:pt x="100" y="1"/>
                    <a:pt x="0" y="70"/>
                    <a:pt x="5" y="208"/>
                  </a:cubicBezTo>
                  <a:lnTo>
                    <a:pt x="5" y="2097"/>
                  </a:lnTo>
                  <a:cubicBezTo>
                    <a:pt x="5" y="2202"/>
                    <a:pt x="91" y="2297"/>
                    <a:pt x="205" y="2297"/>
                  </a:cubicBezTo>
                  <a:cubicBezTo>
                    <a:pt x="320" y="2297"/>
                    <a:pt x="406" y="2212"/>
                    <a:pt x="415" y="2097"/>
                  </a:cubicBezTo>
                  <a:lnTo>
                    <a:pt x="415" y="208"/>
                  </a:lnTo>
                  <a:cubicBezTo>
                    <a:pt x="411" y="70"/>
                    <a:pt x="306" y="1"/>
                    <a:pt x="203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379;p56">
              <a:extLst>
                <a:ext uri="{FF2B5EF4-FFF2-40B4-BE49-F238E27FC236}">
                  <a16:creationId xmlns:a16="http://schemas.microsoft.com/office/drawing/2014/main" id="{42E21601-79B1-4C2B-955C-9BC628336628}"/>
                </a:ext>
              </a:extLst>
            </p:cNvPr>
            <p:cNvSpPr/>
            <p:nvPr/>
          </p:nvSpPr>
          <p:spPr>
            <a:xfrm>
              <a:off x="3740610" y="3220656"/>
              <a:ext cx="33255" cy="28254"/>
            </a:xfrm>
            <a:custGeom>
              <a:avLst/>
              <a:gdLst/>
              <a:ahLst/>
              <a:cxnLst/>
              <a:rect l="l" t="t" r="r" b="b"/>
              <a:pathLst>
                <a:path w="1270" h="1079" extrusionOk="0">
                  <a:moveTo>
                    <a:pt x="727" y="1"/>
                  </a:moveTo>
                  <a:cubicBezTo>
                    <a:pt x="593" y="1"/>
                    <a:pt x="456" y="51"/>
                    <a:pt x="344" y="162"/>
                  </a:cubicBezTo>
                  <a:cubicBezTo>
                    <a:pt x="0" y="496"/>
                    <a:pt x="248" y="1078"/>
                    <a:pt x="725" y="1078"/>
                  </a:cubicBezTo>
                  <a:cubicBezTo>
                    <a:pt x="1021" y="1078"/>
                    <a:pt x="1260" y="840"/>
                    <a:pt x="1269" y="544"/>
                  </a:cubicBezTo>
                  <a:cubicBezTo>
                    <a:pt x="1269" y="216"/>
                    <a:pt x="1004" y="1"/>
                    <a:pt x="727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380;p56">
              <a:extLst>
                <a:ext uri="{FF2B5EF4-FFF2-40B4-BE49-F238E27FC236}">
                  <a16:creationId xmlns:a16="http://schemas.microsoft.com/office/drawing/2014/main" id="{C27F703E-BE4F-E41E-3F6D-B45D0D99D05B}"/>
                </a:ext>
              </a:extLst>
            </p:cNvPr>
            <p:cNvSpPr/>
            <p:nvPr/>
          </p:nvSpPr>
          <p:spPr>
            <a:xfrm>
              <a:off x="3814557" y="3060273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1"/>
                  </a:moveTo>
                  <a:cubicBezTo>
                    <a:pt x="0" y="1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1"/>
                    <a:pt x="215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81;p56">
              <a:extLst>
                <a:ext uri="{FF2B5EF4-FFF2-40B4-BE49-F238E27FC236}">
                  <a16:creationId xmlns:a16="http://schemas.microsoft.com/office/drawing/2014/main" id="{6E1A36C6-AD30-20D8-B079-77BB6D11B1AC}"/>
                </a:ext>
              </a:extLst>
            </p:cNvPr>
            <p:cNvSpPr/>
            <p:nvPr/>
          </p:nvSpPr>
          <p:spPr>
            <a:xfrm>
              <a:off x="3852263" y="3051344"/>
              <a:ext cx="33019" cy="28201"/>
            </a:xfrm>
            <a:custGeom>
              <a:avLst/>
              <a:gdLst/>
              <a:ahLst/>
              <a:cxnLst/>
              <a:rect l="l" t="t" r="r" b="b"/>
              <a:pathLst>
                <a:path w="1261" h="1077" extrusionOk="0">
                  <a:moveTo>
                    <a:pt x="716" y="1"/>
                  </a:moveTo>
                  <a:cubicBezTo>
                    <a:pt x="585" y="1"/>
                    <a:pt x="452" y="50"/>
                    <a:pt x="344" y="160"/>
                  </a:cubicBezTo>
                  <a:cubicBezTo>
                    <a:pt x="1" y="504"/>
                    <a:pt x="239" y="1076"/>
                    <a:pt x="726" y="1076"/>
                  </a:cubicBezTo>
                  <a:cubicBezTo>
                    <a:pt x="1022" y="1076"/>
                    <a:pt x="1260" y="838"/>
                    <a:pt x="1260" y="542"/>
                  </a:cubicBezTo>
                  <a:cubicBezTo>
                    <a:pt x="1260" y="219"/>
                    <a:pt x="993" y="1"/>
                    <a:pt x="71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82;p56">
              <a:extLst>
                <a:ext uri="{FF2B5EF4-FFF2-40B4-BE49-F238E27FC236}">
                  <a16:creationId xmlns:a16="http://schemas.microsoft.com/office/drawing/2014/main" id="{73508242-C094-2F23-A091-6E635BBD8944}"/>
                </a:ext>
              </a:extLst>
            </p:cNvPr>
            <p:cNvSpPr/>
            <p:nvPr/>
          </p:nvSpPr>
          <p:spPr>
            <a:xfrm>
              <a:off x="3814557" y="311798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83;p56">
              <a:extLst>
                <a:ext uri="{FF2B5EF4-FFF2-40B4-BE49-F238E27FC236}">
                  <a16:creationId xmlns:a16="http://schemas.microsoft.com/office/drawing/2014/main" id="{F30EEBC8-36B1-A20E-46B5-B3E476BAD174}"/>
                </a:ext>
              </a:extLst>
            </p:cNvPr>
            <p:cNvSpPr/>
            <p:nvPr/>
          </p:nvSpPr>
          <p:spPr>
            <a:xfrm>
              <a:off x="3852263" y="3109056"/>
              <a:ext cx="33019" cy="28437"/>
            </a:xfrm>
            <a:custGeom>
              <a:avLst/>
              <a:gdLst/>
              <a:ahLst/>
              <a:cxnLst/>
              <a:rect l="l" t="t" r="r" b="b"/>
              <a:pathLst>
                <a:path w="1261" h="1086" extrusionOk="0">
                  <a:moveTo>
                    <a:pt x="716" y="0"/>
                  </a:moveTo>
                  <a:cubicBezTo>
                    <a:pt x="585" y="0"/>
                    <a:pt x="452" y="50"/>
                    <a:pt x="344" y="160"/>
                  </a:cubicBezTo>
                  <a:cubicBezTo>
                    <a:pt x="1" y="504"/>
                    <a:pt x="239" y="1086"/>
                    <a:pt x="726" y="1086"/>
                  </a:cubicBezTo>
                  <a:cubicBezTo>
                    <a:pt x="1022" y="1076"/>
                    <a:pt x="1260" y="837"/>
                    <a:pt x="1260" y="542"/>
                  </a:cubicBezTo>
                  <a:cubicBezTo>
                    <a:pt x="1260" y="218"/>
                    <a:pt x="993" y="0"/>
                    <a:pt x="716" y="0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384;p56">
              <a:extLst>
                <a:ext uri="{FF2B5EF4-FFF2-40B4-BE49-F238E27FC236}">
                  <a16:creationId xmlns:a16="http://schemas.microsoft.com/office/drawing/2014/main" id="{25A59189-21CF-9864-412B-9C5B0D100834}"/>
                </a:ext>
              </a:extLst>
            </p:cNvPr>
            <p:cNvSpPr/>
            <p:nvPr/>
          </p:nvSpPr>
          <p:spPr>
            <a:xfrm>
              <a:off x="3814557" y="300232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385;p56">
              <a:extLst>
                <a:ext uri="{FF2B5EF4-FFF2-40B4-BE49-F238E27FC236}">
                  <a16:creationId xmlns:a16="http://schemas.microsoft.com/office/drawing/2014/main" id="{C6C2A9C7-F05F-D13B-22BA-1F5DC6D4203E}"/>
                </a:ext>
              </a:extLst>
            </p:cNvPr>
            <p:cNvSpPr/>
            <p:nvPr/>
          </p:nvSpPr>
          <p:spPr>
            <a:xfrm>
              <a:off x="3852263" y="2993580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0" y="1"/>
                  </a:moveTo>
                  <a:cubicBezTo>
                    <a:pt x="588" y="1"/>
                    <a:pt x="453" y="51"/>
                    <a:pt x="344" y="163"/>
                  </a:cubicBezTo>
                  <a:cubicBezTo>
                    <a:pt x="1" y="497"/>
                    <a:pt x="239" y="1079"/>
                    <a:pt x="726" y="1079"/>
                  </a:cubicBezTo>
                  <a:cubicBezTo>
                    <a:pt x="1022" y="1079"/>
                    <a:pt x="1260" y="840"/>
                    <a:pt x="1260" y="544"/>
                  </a:cubicBezTo>
                  <a:cubicBezTo>
                    <a:pt x="1260" y="216"/>
                    <a:pt x="995" y="1"/>
                    <a:pt x="720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386;p56">
              <a:extLst>
                <a:ext uri="{FF2B5EF4-FFF2-40B4-BE49-F238E27FC236}">
                  <a16:creationId xmlns:a16="http://schemas.microsoft.com/office/drawing/2014/main" id="{9E200C6F-4C78-1904-5698-0886B79CF1B2}"/>
                </a:ext>
              </a:extLst>
            </p:cNvPr>
            <p:cNvSpPr/>
            <p:nvPr/>
          </p:nvSpPr>
          <p:spPr>
            <a:xfrm>
              <a:off x="3525265" y="3060273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176" y="1"/>
                  </a:moveTo>
                  <a:cubicBezTo>
                    <a:pt x="2173" y="1"/>
                    <a:pt x="2170" y="1"/>
                    <a:pt x="2167" y="1"/>
                  </a:cubicBezTo>
                  <a:lnTo>
                    <a:pt x="278" y="1"/>
                  </a:lnTo>
                  <a:cubicBezTo>
                    <a:pt x="1" y="1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0" y="401"/>
                    <a:pt x="2443" y="1"/>
                    <a:pt x="217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387;p56">
              <a:extLst>
                <a:ext uri="{FF2B5EF4-FFF2-40B4-BE49-F238E27FC236}">
                  <a16:creationId xmlns:a16="http://schemas.microsoft.com/office/drawing/2014/main" id="{4D39A93D-FCF7-E916-89D8-E6C0D86302FB}"/>
                </a:ext>
              </a:extLst>
            </p:cNvPr>
            <p:cNvSpPr/>
            <p:nvPr/>
          </p:nvSpPr>
          <p:spPr>
            <a:xfrm>
              <a:off x="3513796" y="3051344"/>
              <a:ext cx="32993" cy="28201"/>
            </a:xfrm>
            <a:custGeom>
              <a:avLst/>
              <a:gdLst/>
              <a:ahLst/>
              <a:cxnLst/>
              <a:rect l="l" t="t" r="r" b="b"/>
              <a:pathLst>
                <a:path w="1260" h="1077" extrusionOk="0">
                  <a:moveTo>
                    <a:pt x="713" y="1"/>
                  </a:moveTo>
                  <a:cubicBezTo>
                    <a:pt x="580" y="1"/>
                    <a:pt x="445" y="50"/>
                    <a:pt x="334" y="160"/>
                  </a:cubicBezTo>
                  <a:cubicBezTo>
                    <a:pt x="0" y="504"/>
                    <a:pt x="239" y="1076"/>
                    <a:pt x="716" y="1076"/>
                  </a:cubicBezTo>
                  <a:cubicBezTo>
                    <a:pt x="1011" y="1076"/>
                    <a:pt x="1259" y="838"/>
                    <a:pt x="1259" y="542"/>
                  </a:cubicBezTo>
                  <a:cubicBezTo>
                    <a:pt x="1259" y="219"/>
                    <a:pt x="992" y="1"/>
                    <a:pt x="713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388;p56">
              <a:extLst>
                <a:ext uri="{FF2B5EF4-FFF2-40B4-BE49-F238E27FC236}">
                  <a16:creationId xmlns:a16="http://schemas.microsoft.com/office/drawing/2014/main" id="{90B2D048-DC9F-2711-564C-949224487FBB}"/>
                </a:ext>
              </a:extLst>
            </p:cNvPr>
            <p:cNvSpPr/>
            <p:nvPr/>
          </p:nvSpPr>
          <p:spPr>
            <a:xfrm>
              <a:off x="3525265" y="300232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389;p56">
              <a:extLst>
                <a:ext uri="{FF2B5EF4-FFF2-40B4-BE49-F238E27FC236}">
                  <a16:creationId xmlns:a16="http://schemas.microsoft.com/office/drawing/2014/main" id="{BA32989A-0699-5E3D-6D21-EBA6005D691E}"/>
                </a:ext>
              </a:extLst>
            </p:cNvPr>
            <p:cNvSpPr/>
            <p:nvPr/>
          </p:nvSpPr>
          <p:spPr>
            <a:xfrm>
              <a:off x="3513796" y="2993580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17" y="1"/>
                  </a:moveTo>
                  <a:cubicBezTo>
                    <a:pt x="583" y="1"/>
                    <a:pt x="446" y="51"/>
                    <a:pt x="334" y="163"/>
                  </a:cubicBezTo>
                  <a:cubicBezTo>
                    <a:pt x="0" y="497"/>
                    <a:pt x="239" y="1079"/>
                    <a:pt x="716" y="1079"/>
                  </a:cubicBezTo>
                  <a:cubicBezTo>
                    <a:pt x="1011" y="1079"/>
                    <a:pt x="1259" y="840"/>
                    <a:pt x="1259" y="544"/>
                  </a:cubicBezTo>
                  <a:cubicBezTo>
                    <a:pt x="1259" y="216"/>
                    <a:pt x="995" y="1"/>
                    <a:pt x="717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390;p56">
              <a:extLst>
                <a:ext uri="{FF2B5EF4-FFF2-40B4-BE49-F238E27FC236}">
                  <a16:creationId xmlns:a16="http://schemas.microsoft.com/office/drawing/2014/main" id="{931EE040-CB75-3CC5-2BDC-CEFA6837C0FB}"/>
                </a:ext>
              </a:extLst>
            </p:cNvPr>
            <p:cNvSpPr/>
            <p:nvPr/>
          </p:nvSpPr>
          <p:spPr>
            <a:xfrm>
              <a:off x="3525265" y="311798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391;p56">
              <a:extLst>
                <a:ext uri="{FF2B5EF4-FFF2-40B4-BE49-F238E27FC236}">
                  <a16:creationId xmlns:a16="http://schemas.microsoft.com/office/drawing/2014/main" id="{1F51CA6E-3F67-B622-F76C-F7C0E6115089}"/>
                </a:ext>
              </a:extLst>
            </p:cNvPr>
            <p:cNvSpPr/>
            <p:nvPr/>
          </p:nvSpPr>
          <p:spPr>
            <a:xfrm>
              <a:off x="3513796" y="3109056"/>
              <a:ext cx="32993" cy="28437"/>
            </a:xfrm>
            <a:custGeom>
              <a:avLst/>
              <a:gdLst/>
              <a:ahLst/>
              <a:cxnLst/>
              <a:rect l="l" t="t" r="r" b="b"/>
              <a:pathLst>
                <a:path w="1260" h="1086" extrusionOk="0">
                  <a:moveTo>
                    <a:pt x="713" y="0"/>
                  </a:moveTo>
                  <a:cubicBezTo>
                    <a:pt x="580" y="0"/>
                    <a:pt x="445" y="50"/>
                    <a:pt x="334" y="160"/>
                  </a:cubicBezTo>
                  <a:cubicBezTo>
                    <a:pt x="0" y="504"/>
                    <a:pt x="239" y="1086"/>
                    <a:pt x="716" y="1086"/>
                  </a:cubicBezTo>
                  <a:cubicBezTo>
                    <a:pt x="1011" y="1076"/>
                    <a:pt x="1259" y="837"/>
                    <a:pt x="1259" y="542"/>
                  </a:cubicBezTo>
                  <a:cubicBezTo>
                    <a:pt x="1259" y="218"/>
                    <a:pt x="992" y="0"/>
                    <a:pt x="713" y="0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392;p56">
              <a:extLst>
                <a:ext uri="{FF2B5EF4-FFF2-40B4-BE49-F238E27FC236}">
                  <a16:creationId xmlns:a16="http://schemas.microsoft.com/office/drawing/2014/main" id="{49F2E6B2-290B-D899-467C-32B4E5BC0A43}"/>
                </a:ext>
              </a:extLst>
            </p:cNvPr>
            <p:cNvSpPr/>
            <p:nvPr/>
          </p:nvSpPr>
          <p:spPr>
            <a:xfrm>
              <a:off x="3581982" y="2945609"/>
              <a:ext cx="239828" cy="239855"/>
            </a:xfrm>
            <a:custGeom>
              <a:avLst/>
              <a:gdLst/>
              <a:ahLst/>
              <a:cxnLst/>
              <a:rect l="l" t="t" r="r" b="b"/>
              <a:pathLst>
                <a:path w="9159" h="916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940"/>
                  </a:lnTo>
                  <a:cubicBezTo>
                    <a:pt x="1" y="9054"/>
                    <a:pt x="96" y="9159"/>
                    <a:pt x="220" y="9159"/>
                  </a:cubicBezTo>
                  <a:lnTo>
                    <a:pt x="8939" y="9159"/>
                  </a:lnTo>
                  <a:cubicBezTo>
                    <a:pt x="9054" y="9159"/>
                    <a:pt x="9159" y="9054"/>
                    <a:pt x="9159" y="8940"/>
                  </a:cubicBezTo>
                  <a:lnTo>
                    <a:pt x="9159" y="220"/>
                  </a:lnTo>
                  <a:cubicBezTo>
                    <a:pt x="9159" y="96"/>
                    <a:pt x="9054" y="1"/>
                    <a:pt x="8939" y="1"/>
                  </a:cubicBez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393;p56">
              <a:extLst>
                <a:ext uri="{FF2B5EF4-FFF2-40B4-BE49-F238E27FC236}">
                  <a16:creationId xmlns:a16="http://schemas.microsoft.com/office/drawing/2014/main" id="{DAF9A63B-FBEE-332C-BB1B-5353D0F837F4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394;p56">
              <a:extLst>
                <a:ext uri="{FF2B5EF4-FFF2-40B4-BE49-F238E27FC236}">
                  <a16:creationId xmlns:a16="http://schemas.microsoft.com/office/drawing/2014/main" id="{3B9D6018-33B7-B5A5-D1B1-4A1C84144CB1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7261" y="0"/>
                  </a:moveTo>
                  <a:lnTo>
                    <a:pt x="7261" y="7260"/>
                  </a:lnTo>
                  <a:lnTo>
                    <a:pt x="1" y="7260"/>
                  </a:ln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395;p56">
              <a:extLst>
                <a:ext uri="{FF2B5EF4-FFF2-40B4-BE49-F238E27FC236}">
                  <a16:creationId xmlns:a16="http://schemas.microsoft.com/office/drawing/2014/main" id="{A063028C-D11C-B114-60D2-93148C2D71F2}"/>
                </a:ext>
              </a:extLst>
            </p:cNvPr>
            <p:cNvSpPr/>
            <p:nvPr/>
          </p:nvSpPr>
          <p:spPr>
            <a:xfrm>
              <a:off x="3649932" y="3013559"/>
              <a:ext cx="104190" cy="103954"/>
            </a:xfrm>
            <a:custGeom>
              <a:avLst/>
              <a:gdLst/>
              <a:ahLst/>
              <a:cxnLst/>
              <a:rect l="l" t="t" r="r" b="b"/>
              <a:pathLst>
                <a:path w="3979" h="3970" extrusionOk="0">
                  <a:moveTo>
                    <a:pt x="353" y="1"/>
                  </a:moveTo>
                  <a:cubicBezTo>
                    <a:pt x="153" y="1"/>
                    <a:pt x="0" y="153"/>
                    <a:pt x="0" y="344"/>
                  </a:cubicBezTo>
                  <a:lnTo>
                    <a:pt x="0" y="3626"/>
                  </a:lnTo>
                  <a:cubicBezTo>
                    <a:pt x="0" y="3817"/>
                    <a:pt x="153" y="3969"/>
                    <a:pt x="344" y="3969"/>
                  </a:cubicBezTo>
                  <a:lnTo>
                    <a:pt x="3626" y="3969"/>
                  </a:lnTo>
                  <a:cubicBezTo>
                    <a:pt x="3816" y="3969"/>
                    <a:pt x="3979" y="3817"/>
                    <a:pt x="3979" y="3626"/>
                  </a:cubicBezTo>
                  <a:lnTo>
                    <a:pt x="3979" y="344"/>
                  </a:lnTo>
                  <a:cubicBezTo>
                    <a:pt x="3979" y="153"/>
                    <a:pt x="3816" y="1"/>
                    <a:pt x="362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396;p56">
              <a:extLst>
                <a:ext uri="{FF2B5EF4-FFF2-40B4-BE49-F238E27FC236}">
                  <a16:creationId xmlns:a16="http://schemas.microsoft.com/office/drawing/2014/main" id="{7A76C507-6946-DEFF-4E8B-A7C0BDFA9500}"/>
                </a:ext>
              </a:extLst>
            </p:cNvPr>
            <p:cNvSpPr/>
            <p:nvPr/>
          </p:nvSpPr>
          <p:spPr>
            <a:xfrm>
              <a:off x="3665171" y="3028798"/>
              <a:ext cx="73475" cy="73475"/>
            </a:xfrm>
            <a:custGeom>
              <a:avLst/>
              <a:gdLst/>
              <a:ahLst/>
              <a:cxnLst/>
              <a:rect l="l" t="t" r="r" b="b"/>
              <a:pathLst>
                <a:path w="2806" h="2806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586"/>
                  </a:lnTo>
                  <a:cubicBezTo>
                    <a:pt x="0" y="2700"/>
                    <a:pt x="96" y="2805"/>
                    <a:pt x="220" y="2805"/>
                  </a:cubicBezTo>
                  <a:lnTo>
                    <a:pt x="2586" y="2805"/>
                  </a:lnTo>
                  <a:cubicBezTo>
                    <a:pt x="2710" y="2805"/>
                    <a:pt x="2805" y="2710"/>
                    <a:pt x="2805" y="2586"/>
                  </a:cubicBezTo>
                  <a:lnTo>
                    <a:pt x="2805" y="220"/>
                  </a:lnTo>
                  <a:cubicBezTo>
                    <a:pt x="2805" y="96"/>
                    <a:pt x="2710" y="1"/>
                    <a:pt x="258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397;p56">
              <a:extLst>
                <a:ext uri="{FF2B5EF4-FFF2-40B4-BE49-F238E27FC236}">
                  <a16:creationId xmlns:a16="http://schemas.microsoft.com/office/drawing/2014/main" id="{57677274-33FF-5496-EA39-96513FDB5351}"/>
                </a:ext>
              </a:extLst>
            </p:cNvPr>
            <p:cNvSpPr/>
            <p:nvPr/>
          </p:nvSpPr>
          <p:spPr>
            <a:xfrm>
              <a:off x="3621442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398;p56">
              <a:extLst>
                <a:ext uri="{FF2B5EF4-FFF2-40B4-BE49-F238E27FC236}">
                  <a16:creationId xmlns:a16="http://schemas.microsoft.com/office/drawing/2014/main" id="{A6AC89F9-B8B3-7BF7-F3CD-CB88FDA41838}"/>
                </a:ext>
              </a:extLst>
            </p:cNvPr>
            <p:cNvSpPr/>
            <p:nvPr/>
          </p:nvSpPr>
          <p:spPr>
            <a:xfrm>
              <a:off x="3649670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399;p56">
              <a:extLst>
                <a:ext uri="{FF2B5EF4-FFF2-40B4-BE49-F238E27FC236}">
                  <a16:creationId xmlns:a16="http://schemas.microsoft.com/office/drawing/2014/main" id="{72343178-6EE9-9265-AB1F-5B8BC749D2D6}"/>
                </a:ext>
              </a:extLst>
            </p:cNvPr>
            <p:cNvSpPr/>
            <p:nvPr/>
          </p:nvSpPr>
          <p:spPr>
            <a:xfrm>
              <a:off x="3677897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400;p56">
              <a:extLst>
                <a:ext uri="{FF2B5EF4-FFF2-40B4-BE49-F238E27FC236}">
                  <a16:creationId xmlns:a16="http://schemas.microsoft.com/office/drawing/2014/main" id="{DB2EEEB3-BCB3-6583-4D3B-1D3053A6FD1C}"/>
                </a:ext>
              </a:extLst>
            </p:cNvPr>
            <p:cNvSpPr/>
            <p:nvPr/>
          </p:nvSpPr>
          <p:spPr>
            <a:xfrm>
              <a:off x="3706387" y="2984834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1"/>
                  </a:moveTo>
                  <a:cubicBezTo>
                    <a:pt x="8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86" y="745"/>
                    <a:pt x="201" y="745"/>
                  </a:cubicBezTo>
                  <a:lnTo>
                    <a:pt x="535" y="745"/>
                  </a:lnTo>
                  <a:cubicBezTo>
                    <a:pt x="649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401;p56">
              <a:extLst>
                <a:ext uri="{FF2B5EF4-FFF2-40B4-BE49-F238E27FC236}">
                  <a16:creationId xmlns:a16="http://schemas.microsoft.com/office/drawing/2014/main" id="{3F361368-C979-2A36-C012-0ED88F6C9AC5}"/>
                </a:ext>
              </a:extLst>
            </p:cNvPr>
            <p:cNvSpPr/>
            <p:nvPr/>
          </p:nvSpPr>
          <p:spPr>
            <a:xfrm>
              <a:off x="3734614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402;p56">
              <a:extLst>
                <a:ext uri="{FF2B5EF4-FFF2-40B4-BE49-F238E27FC236}">
                  <a16:creationId xmlns:a16="http://schemas.microsoft.com/office/drawing/2014/main" id="{DA92D7C2-A167-EF95-B112-BEDE19165AE9}"/>
                </a:ext>
              </a:extLst>
            </p:cNvPr>
            <p:cNvSpPr/>
            <p:nvPr/>
          </p:nvSpPr>
          <p:spPr>
            <a:xfrm>
              <a:off x="3763077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1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403;p56">
              <a:extLst>
                <a:ext uri="{FF2B5EF4-FFF2-40B4-BE49-F238E27FC236}">
                  <a16:creationId xmlns:a16="http://schemas.microsoft.com/office/drawing/2014/main" id="{705461F2-5EE7-1AF1-B6D6-62FF7F77A26C}"/>
                </a:ext>
              </a:extLst>
            </p:cNvPr>
            <p:cNvSpPr/>
            <p:nvPr/>
          </p:nvSpPr>
          <p:spPr>
            <a:xfrm>
              <a:off x="3621442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04;p56">
              <a:extLst>
                <a:ext uri="{FF2B5EF4-FFF2-40B4-BE49-F238E27FC236}">
                  <a16:creationId xmlns:a16="http://schemas.microsoft.com/office/drawing/2014/main" id="{69F66AA0-2BC8-C2BE-BDA1-3F59143E9663}"/>
                </a:ext>
              </a:extLst>
            </p:cNvPr>
            <p:cNvSpPr/>
            <p:nvPr/>
          </p:nvSpPr>
          <p:spPr>
            <a:xfrm>
              <a:off x="3649670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405;p56">
              <a:extLst>
                <a:ext uri="{FF2B5EF4-FFF2-40B4-BE49-F238E27FC236}">
                  <a16:creationId xmlns:a16="http://schemas.microsoft.com/office/drawing/2014/main" id="{1D884EF2-44BA-8E0C-5618-543124A2FDB2}"/>
                </a:ext>
              </a:extLst>
            </p:cNvPr>
            <p:cNvSpPr/>
            <p:nvPr/>
          </p:nvSpPr>
          <p:spPr>
            <a:xfrm>
              <a:off x="3677897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406;p56">
              <a:extLst>
                <a:ext uri="{FF2B5EF4-FFF2-40B4-BE49-F238E27FC236}">
                  <a16:creationId xmlns:a16="http://schemas.microsoft.com/office/drawing/2014/main" id="{7EDC36EE-511D-A5B9-080D-A768B1FF293B}"/>
                </a:ext>
              </a:extLst>
            </p:cNvPr>
            <p:cNvSpPr/>
            <p:nvPr/>
          </p:nvSpPr>
          <p:spPr>
            <a:xfrm>
              <a:off x="3706387" y="3126730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0"/>
                  </a:moveTo>
                  <a:cubicBezTo>
                    <a:pt x="86" y="0"/>
                    <a:pt x="0" y="96"/>
                    <a:pt x="0" y="210"/>
                  </a:cubicBezTo>
                  <a:lnTo>
                    <a:pt x="0" y="535"/>
                  </a:lnTo>
                  <a:cubicBezTo>
                    <a:pt x="0" y="649"/>
                    <a:pt x="86" y="744"/>
                    <a:pt x="201" y="744"/>
                  </a:cubicBezTo>
                  <a:lnTo>
                    <a:pt x="535" y="744"/>
                  </a:lnTo>
                  <a:cubicBezTo>
                    <a:pt x="649" y="744"/>
                    <a:pt x="735" y="649"/>
                    <a:pt x="735" y="535"/>
                  </a:cubicBezTo>
                  <a:lnTo>
                    <a:pt x="735" y="210"/>
                  </a:lnTo>
                  <a:cubicBezTo>
                    <a:pt x="735" y="96"/>
                    <a:pt x="649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407;p56">
              <a:extLst>
                <a:ext uri="{FF2B5EF4-FFF2-40B4-BE49-F238E27FC236}">
                  <a16:creationId xmlns:a16="http://schemas.microsoft.com/office/drawing/2014/main" id="{21F5856B-B175-C7DC-C725-8454E0A03CEE}"/>
                </a:ext>
              </a:extLst>
            </p:cNvPr>
            <p:cNvSpPr/>
            <p:nvPr/>
          </p:nvSpPr>
          <p:spPr>
            <a:xfrm>
              <a:off x="3734614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0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0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408;p56">
              <a:extLst>
                <a:ext uri="{FF2B5EF4-FFF2-40B4-BE49-F238E27FC236}">
                  <a16:creationId xmlns:a16="http://schemas.microsoft.com/office/drawing/2014/main" id="{8788DB91-8EE5-0290-4167-2D652075B44B}"/>
                </a:ext>
              </a:extLst>
            </p:cNvPr>
            <p:cNvSpPr/>
            <p:nvPr/>
          </p:nvSpPr>
          <p:spPr>
            <a:xfrm>
              <a:off x="3763077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409;p56">
              <a:extLst>
                <a:ext uri="{FF2B5EF4-FFF2-40B4-BE49-F238E27FC236}">
                  <a16:creationId xmlns:a16="http://schemas.microsoft.com/office/drawing/2014/main" id="{072C2E25-70A3-53DD-04E3-E5C42937F7CC}"/>
                </a:ext>
              </a:extLst>
            </p:cNvPr>
            <p:cNvSpPr/>
            <p:nvPr/>
          </p:nvSpPr>
          <p:spPr>
            <a:xfrm>
              <a:off x="3621442" y="3013323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5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410;p56">
              <a:extLst>
                <a:ext uri="{FF2B5EF4-FFF2-40B4-BE49-F238E27FC236}">
                  <a16:creationId xmlns:a16="http://schemas.microsoft.com/office/drawing/2014/main" id="{20D76BD8-2CE4-F6C1-F98C-C8DABFD2376B}"/>
                </a:ext>
              </a:extLst>
            </p:cNvPr>
            <p:cNvSpPr/>
            <p:nvPr/>
          </p:nvSpPr>
          <p:spPr>
            <a:xfrm>
              <a:off x="3621442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411;p56">
              <a:extLst>
                <a:ext uri="{FF2B5EF4-FFF2-40B4-BE49-F238E27FC236}">
                  <a16:creationId xmlns:a16="http://schemas.microsoft.com/office/drawing/2014/main" id="{057AEC49-5900-5121-2095-7F67CD2AD931}"/>
                </a:ext>
              </a:extLst>
            </p:cNvPr>
            <p:cNvSpPr/>
            <p:nvPr/>
          </p:nvSpPr>
          <p:spPr>
            <a:xfrm>
              <a:off x="3621442" y="3070014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5" y="649"/>
                    <a:pt x="735" y="535"/>
                  </a:cubicBezTo>
                  <a:lnTo>
                    <a:pt x="735" y="201"/>
                  </a:lnTo>
                  <a:cubicBezTo>
                    <a:pt x="735" y="87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412;p56">
              <a:extLst>
                <a:ext uri="{FF2B5EF4-FFF2-40B4-BE49-F238E27FC236}">
                  <a16:creationId xmlns:a16="http://schemas.microsoft.com/office/drawing/2014/main" id="{6FAE1CFA-BED0-0521-F427-24383D4E0593}"/>
                </a:ext>
              </a:extLst>
            </p:cNvPr>
            <p:cNvSpPr/>
            <p:nvPr/>
          </p:nvSpPr>
          <p:spPr>
            <a:xfrm>
              <a:off x="3621442" y="309824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413;p56">
              <a:extLst>
                <a:ext uri="{FF2B5EF4-FFF2-40B4-BE49-F238E27FC236}">
                  <a16:creationId xmlns:a16="http://schemas.microsoft.com/office/drawing/2014/main" id="{979F8D91-DD4C-8BCE-335C-B99B03E7225E}"/>
                </a:ext>
              </a:extLst>
            </p:cNvPr>
            <p:cNvSpPr/>
            <p:nvPr/>
          </p:nvSpPr>
          <p:spPr>
            <a:xfrm>
              <a:off x="3762841" y="3013061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10" y="96"/>
                    <a:pt x="10" y="211"/>
                  </a:cubicBezTo>
                  <a:lnTo>
                    <a:pt x="10" y="544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44" y="745"/>
                  </a:lnTo>
                  <a:cubicBezTo>
                    <a:pt x="659" y="745"/>
                    <a:pt x="745" y="649"/>
                    <a:pt x="745" y="544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44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14;p56">
              <a:extLst>
                <a:ext uri="{FF2B5EF4-FFF2-40B4-BE49-F238E27FC236}">
                  <a16:creationId xmlns:a16="http://schemas.microsoft.com/office/drawing/2014/main" id="{30AD253B-EC15-DA65-F669-F5D8FE7FB6B1}"/>
                </a:ext>
              </a:extLst>
            </p:cNvPr>
            <p:cNvSpPr/>
            <p:nvPr/>
          </p:nvSpPr>
          <p:spPr>
            <a:xfrm>
              <a:off x="3763077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01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01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5;p56">
              <a:extLst>
                <a:ext uri="{FF2B5EF4-FFF2-40B4-BE49-F238E27FC236}">
                  <a16:creationId xmlns:a16="http://schemas.microsoft.com/office/drawing/2014/main" id="{98F80C75-C8B0-E3F3-7AC8-65AF3D4B29B2}"/>
                </a:ext>
              </a:extLst>
            </p:cNvPr>
            <p:cNvSpPr/>
            <p:nvPr/>
          </p:nvSpPr>
          <p:spPr>
            <a:xfrm>
              <a:off x="3763077" y="3069778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10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16;p56">
              <a:extLst>
                <a:ext uri="{FF2B5EF4-FFF2-40B4-BE49-F238E27FC236}">
                  <a16:creationId xmlns:a16="http://schemas.microsoft.com/office/drawing/2014/main" id="{6C5230A2-C2A6-696F-8A5A-21174473D080}"/>
                </a:ext>
              </a:extLst>
            </p:cNvPr>
            <p:cNvSpPr/>
            <p:nvPr/>
          </p:nvSpPr>
          <p:spPr>
            <a:xfrm>
              <a:off x="3763077" y="3098241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87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9179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64D5FB4-0D5E-DEA3-49E0-F3779061D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375" y="657388"/>
            <a:ext cx="7717500" cy="3602252"/>
          </a:xfrm>
          <a:noFill/>
        </p:spPr>
        <p:txBody>
          <a:bodyPr/>
          <a:lstStyle/>
          <a:p>
            <a:r>
              <a:rPr lang="en-US" sz="6000" b="1">
                <a:latin typeface="Times New Roman"/>
              </a:rPr>
              <a:t>Blynk &amp; MQTT</a:t>
            </a:r>
            <a:endParaRPr lang="vi-VN" sz="6000" b="1">
              <a:latin typeface="Times New Roman"/>
            </a:endParaRPr>
          </a:p>
        </p:txBody>
      </p:sp>
      <p:grpSp>
        <p:nvGrpSpPr>
          <p:cNvPr id="3" name="Google Shape;10669;p55">
            <a:extLst>
              <a:ext uri="{FF2B5EF4-FFF2-40B4-BE49-F238E27FC236}">
                <a16:creationId xmlns:a16="http://schemas.microsoft.com/office/drawing/2014/main" id="{77F138CA-4BEA-3589-72B7-B38E2F7B5FD6}"/>
              </a:ext>
            </a:extLst>
          </p:cNvPr>
          <p:cNvGrpSpPr/>
          <p:nvPr/>
        </p:nvGrpSpPr>
        <p:grpSpPr>
          <a:xfrm>
            <a:off x="3852723" y="721682"/>
            <a:ext cx="1712258" cy="1178556"/>
            <a:chOff x="6633976" y="2459552"/>
            <a:chExt cx="387781" cy="286680"/>
          </a:xfrm>
        </p:grpSpPr>
        <p:sp>
          <p:nvSpPr>
            <p:cNvPr id="4" name="Google Shape;10670;p55">
              <a:extLst>
                <a:ext uri="{FF2B5EF4-FFF2-40B4-BE49-F238E27FC236}">
                  <a16:creationId xmlns:a16="http://schemas.microsoft.com/office/drawing/2014/main" id="{A58B503D-0B63-917B-642C-49E1D6FE0759}"/>
                </a:ext>
              </a:extLst>
            </p:cNvPr>
            <p:cNvSpPr/>
            <p:nvPr/>
          </p:nvSpPr>
          <p:spPr>
            <a:xfrm>
              <a:off x="6635473" y="2459552"/>
              <a:ext cx="386285" cy="205773"/>
            </a:xfrm>
            <a:custGeom>
              <a:avLst/>
              <a:gdLst/>
              <a:ahLst/>
              <a:cxnLst/>
              <a:rect l="l" t="t" r="r" b="b"/>
              <a:pathLst>
                <a:path w="14710" h="7836" extrusionOk="0">
                  <a:moveTo>
                    <a:pt x="5944" y="1"/>
                  </a:moveTo>
                  <a:cubicBezTo>
                    <a:pt x="4569" y="1"/>
                    <a:pt x="3205" y="834"/>
                    <a:pt x="2747" y="2380"/>
                  </a:cubicBezTo>
                  <a:lnTo>
                    <a:pt x="2728" y="2380"/>
                  </a:lnTo>
                  <a:cubicBezTo>
                    <a:pt x="1216" y="2380"/>
                    <a:pt x="0" y="3596"/>
                    <a:pt x="0" y="5108"/>
                  </a:cubicBezTo>
                  <a:cubicBezTo>
                    <a:pt x="0" y="6610"/>
                    <a:pt x="1216" y="7835"/>
                    <a:pt x="2728" y="7835"/>
                  </a:cubicBezTo>
                  <a:lnTo>
                    <a:pt x="12451" y="7835"/>
                  </a:lnTo>
                  <a:cubicBezTo>
                    <a:pt x="13696" y="7835"/>
                    <a:pt x="14710" y="6821"/>
                    <a:pt x="14710" y="5577"/>
                  </a:cubicBezTo>
                  <a:cubicBezTo>
                    <a:pt x="14710" y="4333"/>
                    <a:pt x="13696" y="3328"/>
                    <a:pt x="12451" y="3328"/>
                  </a:cubicBezTo>
                  <a:cubicBezTo>
                    <a:pt x="12375" y="3328"/>
                    <a:pt x="12298" y="3328"/>
                    <a:pt x="12212" y="3337"/>
                  </a:cubicBezTo>
                  <a:cubicBezTo>
                    <a:pt x="11852" y="2172"/>
                    <a:pt x="10772" y="1424"/>
                    <a:pt x="9614" y="1424"/>
                  </a:cubicBezTo>
                  <a:cubicBezTo>
                    <a:pt x="9327" y="1424"/>
                    <a:pt x="9035" y="1470"/>
                    <a:pt x="8748" y="1567"/>
                  </a:cubicBezTo>
                  <a:cubicBezTo>
                    <a:pt x="8087" y="504"/>
                    <a:pt x="7012" y="1"/>
                    <a:pt x="5944" y="1"/>
                  </a:cubicBezTo>
                  <a:close/>
                </a:path>
              </a:pathLst>
            </a:custGeom>
            <a:solidFill>
              <a:srgbClr val="FAD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671;p55">
              <a:extLst>
                <a:ext uri="{FF2B5EF4-FFF2-40B4-BE49-F238E27FC236}">
                  <a16:creationId xmlns:a16="http://schemas.microsoft.com/office/drawing/2014/main" id="{472749D7-A804-FEB2-4949-866CBAC5ED34}"/>
                </a:ext>
              </a:extLst>
            </p:cNvPr>
            <p:cNvSpPr/>
            <p:nvPr/>
          </p:nvSpPr>
          <p:spPr>
            <a:xfrm>
              <a:off x="6633976" y="2522051"/>
              <a:ext cx="352856" cy="143012"/>
            </a:xfrm>
            <a:custGeom>
              <a:avLst/>
              <a:gdLst/>
              <a:ahLst/>
              <a:cxnLst/>
              <a:rect l="l" t="t" r="r" b="b"/>
              <a:pathLst>
                <a:path w="13437" h="5446" extrusionOk="0">
                  <a:moveTo>
                    <a:pt x="2661" y="0"/>
                  </a:moveTo>
                  <a:cubicBezTo>
                    <a:pt x="1168" y="67"/>
                    <a:pt x="0" y="1321"/>
                    <a:pt x="48" y="2814"/>
                  </a:cubicBezTo>
                  <a:cubicBezTo>
                    <a:pt x="96" y="4307"/>
                    <a:pt x="1378" y="5446"/>
                    <a:pt x="2862" y="5446"/>
                  </a:cubicBezTo>
                  <a:lnTo>
                    <a:pt x="12690" y="5446"/>
                  </a:lnTo>
                  <a:cubicBezTo>
                    <a:pt x="13437" y="5388"/>
                    <a:pt x="13370" y="4269"/>
                    <a:pt x="12623" y="4269"/>
                  </a:cubicBezTo>
                  <a:lnTo>
                    <a:pt x="10738" y="4269"/>
                  </a:lnTo>
                  <a:cubicBezTo>
                    <a:pt x="10604" y="4269"/>
                    <a:pt x="10499" y="4154"/>
                    <a:pt x="10499" y="4029"/>
                  </a:cubicBezTo>
                  <a:lnTo>
                    <a:pt x="10499" y="3273"/>
                  </a:lnTo>
                  <a:cubicBezTo>
                    <a:pt x="10499" y="3024"/>
                    <a:pt x="10393" y="2776"/>
                    <a:pt x="10221" y="2603"/>
                  </a:cubicBezTo>
                  <a:lnTo>
                    <a:pt x="8833" y="1216"/>
                  </a:lnTo>
                  <a:cubicBezTo>
                    <a:pt x="8652" y="1043"/>
                    <a:pt x="8412" y="938"/>
                    <a:pt x="8163" y="938"/>
                  </a:cubicBezTo>
                  <a:lnTo>
                    <a:pt x="5034" y="938"/>
                  </a:lnTo>
                  <a:cubicBezTo>
                    <a:pt x="4642" y="938"/>
                    <a:pt x="4316" y="1263"/>
                    <a:pt x="4316" y="1656"/>
                  </a:cubicBezTo>
                  <a:lnTo>
                    <a:pt x="4316" y="3867"/>
                  </a:lnTo>
                  <a:cubicBezTo>
                    <a:pt x="4316" y="4000"/>
                    <a:pt x="4206" y="4102"/>
                    <a:pt x="4082" y="4102"/>
                  </a:cubicBezTo>
                  <a:cubicBezTo>
                    <a:pt x="4055" y="4102"/>
                    <a:pt x="4028" y="4097"/>
                    <a:pt x="4000" y="4087"/>
                  </a:cubicBezTo>
                  <a:cubicBezTo>
                    <a:pt x="2316" y="3503"/>
                    <a:pt x="1646" y="1474"/>
                    <a:pt x="266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72;p55">
              <a:extLst>
                <a:ext uri="{FF2B5EF4-FFF2-40B4-BE49-F238E27FC236}">
                  <a16:creationId xmlns:a16="http://schemas.microsoft.com/office/drawing/2014/main" id="{3C7F7CB0-944E-496F-96E0-9D4FB334240D}"/>
                </a:ext>
              </a:extLst>
            </p:cNvPr>
            <p:cNvSpPr/>
            <p:nvPr/>
          </p:nvSpPr>
          <p:spPr>
            <a:xfrm>
              <a:off x="6759867" y="2559235"/>
              <a:ext cx="137261" cy="186997"/>
            </a:xfrm>
            <a:custGeom>
              <a:avLst/>
              <a:gdLst/>
              <a:ahLst/>
              <a:cxnLst/>
              <a:rect l="l" t="t" r="r" b="b"/>
              <a:pathLst>
                <a:path w="5227" h="7121" extrusionOk="0">
                  <a:moveTo>
                    <a:pt x="240" y="1"/>
                  </a:moveTo>
                  <a:cubicBezTo>
                    <a:pt x="106" y="1"/>
                    <a:pt x="1" y="106"/>
                    <a:pt x="1" y="240"/>
                  </a:cubicBezTo>
                  <a:lnTo>
                    <a:pt x="1" y="6882"/>
                  </a:lnTo>
                  <a:cubicBezTo>
                    <a:pt x="1" y="7016"/>
                    <a:pt x="106" y="7121"/>
                    <a:pt x="240" y="7121"/>
                  </a:cubicBezTo>
                  <a:lnTo>
                    <a:pt x="4987" y="7121"/>
                  </a:lnTo>
                  <a:cubicBezTo>
                    <a:pt x="5121" y="7121"/>
                    <a:pt x="5226" y="7016"/>
                    <a:pt x="5226" y="6882"/>
                  </a:cubicBezTo>
                  <a:lnTo>
                    <a:pt x="5226" y="1857"/>
                  </a:lnTo>
                  <a:cubicBezTo>
                    <a:pt x="5226" y="1733"/>
                    <a:pt x="5178" y="1608"/>
                    <a:pt x="5092" y="1522"/>
                  </a:cubicBezTo>
                  <a:lnTo>
                    <a:pt x="3704" y="144"/>
                  </a:lnTo>
                  <a:cubicBezTo>
                    <a:pt x="3618" y="48"/>
                    <a:pt x="3494" y="1"/>
                    <a:pt x="3369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73;p55">
              <a:extLst>
                <a:ext uri="{FF2B5EF4-FFF2-40B4-BE49-F238E27FC236}">
                  <a16:creationId xmlns:a16="http://schemas.microsoft.com/office/drawing/2014/main" id="{61EEDCF8-EF9C-B7E0-2F48-EABE4F8268F1}"/>
                </a:ext>
              </a:extLst>
            </p:cNvPr>
            <p:cNvSpPr/>
            <p:nvPr/>
          </p:nvSpPr>
          <p:spPr>
            <a:xfrm>
              <a:off x="6792613" y="2632553"/>
              <a:ext cx="72189" cy="84163"/>
            </a:xfrm>
            <a:custGeom>
              <a:avLst/>
              <a:gdLst/>
              <a:ahLst/>
              <a:cxnLst/>
              <a:rect l="l" t="t" r="r" b="b"/>
              <a:pathLst>
                <a:path w="2749" h="3205" extrusionOk="0">
                  <a:moveTo>
                    <a:pt x="1371" y="1"/>
                  </a:moveTo>
                  <a:cubicBezTo>
                    <a:pt x="1285" y="1"/>
                    <a:pt x="1199" y="37"/>
                    <a:pt x="1137" y="108"/>
                  </a:cubicBezTo>
                  <a:lnTo>
                    <a:pt x="189" y="1295"/>
                  </a:lnTo>
                  <a:cubicBezTo>
                    <a:pt x="1" y="1526"/>
                    <a:pt x="205" y="1792"/>
                    <a:pt x="422" y="1792"/>
                  </a:cubicBezTo>
                  <a:cubicBezTo>
                    <a:pt x="502" y="1792"/>
                    <a:pt x="584" y="1756"/>
                    <a:pt x="649" y="1668"/>
                  </a:cubicBezTo>
                  <a:lnTo>
                    <a:pt x="1070" y="1142"/>
                  </a:lnTo>
                  <a:lnTo>
                    <a:pt x="1070" y="2903"/>
                  </a:lnTo>
                  <a:cubicBezTo>
                    <a:pt x="1070" y="3104"/>
                    <a:pt x="1220" y="3204"/>
                    <a:pt x="1371" y="3204"/>
                  </a:cubicBezTo>
                  <a:cubicBezTo>
                    <a:pt x="1522" y="3204"/>
                    <a:pt x="1673" y="3104"/>
                    <a:pt x="1673" y="2903"/>
                  </a:cubicBezTo>
                  <a:lnTo>
                    <a:pt x="1673" y="1142"/>
                  </a:lnTo>
                  <a:lnTo>
                    <a:pt x="2094" y="1668"/>
                  </a:lnTo>
                  <a:cubicBezTo>
                    <a:pt x="2161" y="1756"/>
                    <a:pt x="2245" y="1792"/>
                    <a:pt x="2326" y="1792"/>
                  </a:cubicBezTo>
                  <a:cubicBezTo>
                    <a:pt x="2546" y="1792"/>
                    <a:pt x="2749" y="1526"/>
                    <a:pt x="2553" y="1295"/>
                  </a:cubicBezTo>
                  <a:lnTo>
                    <a:pt x="1606" y="108"/>
                  </a:lnTo>
                  <a:cubicBezTo>
                    <a:pt x="1543" y="37"/>
                    <a:pt x="1457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74;p55">
              <a:extLst>
                <a:ext uri="{FF2B5EF4-FFF2-40B4-BE49-F238E27FC236}">
                  <a16:creationId xmlns:a16="http://schemas.microsoft.com/office/drawing/2014/main" id="{25965F50-718F-94EB-6CB9-372B64634457}"/>
                </a:ext>
              </a:extLst>
            </p:cNvPr>
            <p:cNvSpPr/>
            <p:nvPr/>
          </p:nvSpPr>
          <p:spPr>
            <a:xfrm>
              <a:off x="6792429" y="2477882"/>
              <a:ext cx="58875" cy="39416"/>
            </a:xfrm>
            <a:custGeom>
              <a:avLst/>
              <a:gdLst/>
              <a:ahLst/>
              <a:cxnLst/>
              <a:rect l="l" t="t" r="r" b="b"/>
              <a:pathLst>
                <a:path w="2242" h="1501" extrusionOk="0">
                  <a:moveTo>
                    <a:pt x="416" y="1"/>
                  </a:moveTo>
                  <a:cubicBezTo>
                    <a:pt x="87" y="1"/>
                    <a:pt x="0" y="519"/>
                    <a:pt x="369" y="591"/>
                  </a:cubicBezTo>
                  <a:cubicBezTo>
                    <a:pt x="866" y="687"/>
                    <a:pt x="1306" y="974"/>
                    <a:pt x="1613" y="1376"/>
                  </a:cubicBezTo>
                  <a:cubicBezTo>
                    <a:pt x="1670" y="1453"/>
                    <a:pt x="1756" y="1500"/>
                    <a:pt x="1852" y="1500"/>
                  </a:cubicBezTo>
                  <a:cubicBezTo>
                    <a:pt x="1856" y="1501"/>
                    <a:pt x="1860" y="1501"/>
                    <a:pt x="1864" y="1501"/>
                  </a:cubicBezTo>
                  <a:cubicBezTo>
                    <a:pt x="2105" y="1501"/>
                    <a:pt x="2242" y="1220"/>
                    <a:pt x="2091" y="1022"/>
                  </a:cubicBezTo>
                  <a:cubicBezTo>
                    <a:pt x="1699" y="496"/>
                    <a:pt x="1125" y="141"/>
                    <a:pt x="483" y="7"/>
                  </a:cubicBezTo>
                  <a:cubicBezTo>
                    <a:pt x="460" y="3"/>
                    <a:pt x="437" y="1"/>
                    <a:pt x="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75;p55">
              <a:extLst>
                <a:ext uri="{FF2B5EF4-FFF2-40B4-BE49-F238E27FC236}">
                  <a16:creationId xmlns:a16="http://schemas.microsoft.com/office/drawing/2014/main" id="{26A86CB0-528C-F3DC-ECCB-6C5B19815C90}"/>
                </a:ext>
              </a:extLst>
            </p:cNvPr>
            <p:cNvSpPr/>
            <p:nvPr/>
          </p:nvSpPr>
          <p:spPr>
            <a:xfrm>
              <a:off x="6891823" y="2516720"/>
              <a:ext cx="47005" cy="38024"/>
            </a:xfrm>
            <a:custGeom>
              <a:avLst/>
              <a:gdLst/>
              <a:ahLst/>
              <a:cxnLst/>
              <a:rect l="l" t="t" r="r" b="b"/>
              <a:pathLst>
                <a:path w="1790" h="1448" extrusionOk="0">
                  <a:moveTo>
                    <a:pt x="425" y="1"/>
                  </a:moveTo>
                  <a:cubicBezTo>
                    <a:pt x="127" y="1"/>
                    <a:pt x="1" y="465"/>
                    <a:pt x="335" y="576"/>
                  </a:cubicBezTo>
                  <a:cubicBezTo>
                    <a:pt x="689" y="701"/>
                    <a:pt x="986" y="959"/>
                    <a:pt x="1158" y="1285"/>
                  </a:cubicBezTo>
                  <a:cubicBezTo>
                    <a:pt x="1206" y="1380"/>
                    <a:pt x="1311" y="1447"/>
                    <a:pt x="1417" y="1447"/>
                  </a:cubicBezTo>
                  <a:cubicBezTo>
                    <a:pt x="1646" y="1447"/>
                    <a:pt x="1790" y="1208"/>
                    <a:pt x="1685" y="1007"/>
                  </a:cubicBezTo>
                  <a:cubicBezTo>
                    <a:pt x="1436" y="548"/>
                    <a:pt x="1024" y="194"/>
                    <a:pt x="536" y="21"/>
                  </a:cubicBezTo>
                  <a:cubicBezTo>
                    <a:pt x="497" y="7"/>
                    <a:pt x="460" y="1"/>
                    <a:pt x="4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676;p55">
              <a:extLst>
                <a:ext uri="{FF2B5EF4-FFF2-40B4-BE49-F238E27FC236}">
                  <a16:creationId xmlns:a16="http://schemas.microsoft.com/office/drawing/2014/main" id="{BA4D7874-E912-3058-AF36-6829C15D0D12}"/>
                </a:ext>
              </a:extLst>
            </p:cNvPr>
            <p:cNvSpPr/>
            <p:nvPr/>
          </p:nvSpPr>
          <p:spPr>
            <a:xfrm>
              <a:off x="6841036" y="2559235"/>
              <a:ext cx="56091" cy="56328"/>
            </a:xfrm>
            <a:custGeom>
              <a:avLst/>
              <a:gdLst/>
              <a:ahLst/>
              <a:cxnLst/>
              <a:rect l="l" t="t" r="r" b="b"/>
              <a:pathLst>
                <a:path w="2136" h="2145" extrusionOk="0">
                  <a:moveTo>
                    <a:pt x="1" y="1"/>
                  </a:moveTo>
                  <a:lnTo>
                    <a:pt x="1" y="1666"/>
                  </a:lnTo>
                  <a:cubicBezTo>
                    <a:pt x="1" y="1924"/>
                    <a:pt x="211" y="2144"/>
                    <a:pt x="479" y="2144"/>
                  </a:cubicBezTo>
                  <a:lnTo>
                    <a:pt x="2135" y="2144"/>
                  </a:lnTo>
                  <a:lnTo>
                    <a:pt x="2135" y="1867"/>
                  </a:lnTo>
                  <a:cubicBezTo>
                    <a:pt x="2126" y="1800"/>
                    <a:pt x="2116" y="1733"/>
                    <a:pt x="2087" y="1666"/>
                  </a:cubicBezTo>
                  <a:lnTo>
                    <a:pt x="470" y="1666"/>
                  </a:lnTo>
                  <a:lnTo>
                    <a:pt x="470" y="48"/>
                  </a:lnTo>
                  <a:cubicBezTo>
                    <a:pt x="412" y="20"/>
                    <a:pt x="345" y="1"/>
                    <a:pt x="278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9743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8C9"/>
        </a:solidFill>
        <a:effectLst/>
      </p:bgPr>
    </p:bg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3200" b="1">
                <a:latin typeface="Times New Roman"/>
              </a:rPr>
              <a:t>Nguyên lý hoạt động</a:t>
            </a:r>
          </a:p>
        </p:txBody>
      </p:sp>
      <p:pic>
        <p:nvPicPr>
          <p:cNvPr id="2" name="Hình ảnh 2" descr="Ảnh có chứa văn bản, biểu đồ, ảnh chụp màn hình, thiết kế&#10;&#10;Mô tả được tự động tạo">
            <a:extLst>
              <a:ext uri="{FF2B5EF4-FFF2-40B4-BE49-F238E27FC236}">
                <a16:creationId xmlns:a16="http://schemas.microsoft.com/office/drawing/2014/main" id="{38CC69A8-CA25-2D61-DBAD-E2C3F3B72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96" y="1142840"/>
            <a:ext cx="6283530" cy="3221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1A7"/>
        </a:solidFill>
        <a:effectLst/>
      </p:bgPr>
    </p:bg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3"/>
          <p:cNvSpPr txBox="1">
            <a:spLocks noGrp="1"/>
          </p:cNvSpPr>
          <p:nvPr>
            <p:ph type="title"/>
          </p:nvPr>
        </p:nvSpPr>
        <p:spPr>
          <a:xfrm>
            <a:off x="342843" y="2441564"/>
            <a:ext cx="861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latin typeface="Times New Roman"/>
              </a:rPr>
              <a:t>CÁC  GIAO DIỆN </a:t>
            </a:r>
          </a:p>
        </p:txBody>
      </p:sp>
      <p:grpSp>
        <p:nvGrpSpPr>
          <p:cNvPr id="2" name="Google Shape;13822;p57">
            <a:extLst>
              <a:ext uri="{FF2B5EF4-FFF2-40B4-BE49-F238E27FC236}">
                <a16:creationId xmlns:a16="http://schemas.microsoft.com/office/drawing/2014/main" id="{7F8E2029-A8A9-A62D-6605-DFC422DDE819}"/>
              </a:ext>
            </a:extLst>
          </p:cNvPr>
          <p:cNvGrpSpPr/>
          <p:nvPr/>
        </p:nvGrpSpPr>
        <p:grpSpPr>
          <a:xfrm>
            <a:off x="3658082" y="1039535"/>
            <a:ext cx="1988822" cy="1235364"/>
            <a:chOff x="2197091" y="2938120"/>
            <a:chExt cx="366665" cy="273189"/>
          </a:xfrm>
        </p:grpSpPr>
        <p:sp>
          <p:nvSpPr>
            <p:cNvPr id="14" name="Google Shape;13823;p57">
              <a:extLst>
                <a:ext uri="{FF2B5EF4-FFF2-40B4-BE49-F238E27FC236}">
                  <a16:creationId xmlns:a16="http://schemas.microsoft.com/office/drawing/2014/main" id="{5E7B18BA-F1D1-B57C-2EA6-151414C53BDD}"/>
                </a:ext>
              </a:extLst>
            </p:cNvPr>
            <p:cNvSpPr/>
            <p:nvPr/>
          </p:nvSpPr>
          <p:spPr>
            <a:xfrm>
              <a:off x="2197091" y="2938120"/>
              <a:ext cx="366665" cy="273189"/>
            </a:xfrm>
            <a:custGeom>
              <a:avLst/>
              <a:gdLst/>
              <a:ahLst/>
              <a:cxnLst/>
              <a:rect l="l" t="t" r="r" b="b"/>
              <a:pathLst>
                <a:path w="14031" h="10454" extrusionOk="0">
                  <a:moveTo>
                    <a:pt x="732" y="1"/>
                  </a:moveTo>
                  <a:cubicBezTo>
                    <a:pt x="328" y="1"/>
                    <a:pt x="11" y="327"/>
                    <a:pt x="11" y="731"/>
                  </a:cubicBezTo>
                  <a:lnTo>
                    <a:pt x="11" y="9722"/>
                  </a:lnTo>
                  <a:cubicBezTo>
                    <a:pt x="1" y="10126"/>
                    <a:pt x="328" y="10453"/>
                    <a:pt x="732" y="10453"/>
                  </a:cubicBezTo>
                  <a:lnTo>
                    <a:pt x="13300" y="10453"/>
                  </a:lnTo>
                  <a:cubicBezTo>
                    <a:pt x="13704" y="10453"/>
                    <a:pt x="14031" y="10126"/>
                    <a:pt x="14031" y="9722"/>
                  </a:cubicBezTo>
                  <a:lnTo>
                    <a:pt x="14031" y="731"/>
                  </a:lnTo>
                  <a:cubicBezTo>
                    <a:pt x="14031" y="327"/>
                    <a:pt x="13704" y="1"/>
                    <a:pt x="13300" y="1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824;p57">
              <a:extLst>
                <a:ext uri="{FF2B5EF4-FFF2-40B4-BE49-F238E27FC236}">
                  <a16:creationId xmlns:a16="http://schemas.microsoft.com/office/drawing/2014/main" id="{7C1B6371-9D9E-6B42-FA0F-13D335FD2100}"/>
                </a:ext>
              </a:extLst>
            </p:cNvPr>
            <p:cNvSpPr/>
            <p:nvPr/>
          </p:nvSpPr>
          <p:spPr>
            <a:xfrm>
              <a:off x="2218206" y="2938120"/>
              <a:ext cx="345550" cy="273189"/>
            </a:xfrm>
            <a:custGeom>
              <a:avLst/>
              <a:gdLst/>
              <a:ahLst/>
              <a:cxnLst/>
              <a:rect l="l" t="t" r="r" b="b"/>
              <a:pathLst>
                <a:path w="13223" h="10454" extrusionOk="0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lnTo>
                    <a:pt x="1" y="9722"/>
                  </a:lnTo>
                  <a:cubicBezTo>
                    <a:pt x="1" y="10126"/>
                    <a:pt x="328" y="10453"/>
                    <a:pt x="731" y="10453"/>
                  </a:cubicBezTo>
                  <a:lnTo>
                    <a:pt x="12492" y="10453"/>
                  </a:lnTo>
                  <a:cubicBezTo>
                    <a:pt x="12896" y="10453"/>
                    <a:pt x="13223" y="10126"/>
                    <a:pt x="13223" y="9722"/>
                  </a:cubicBezTo>
                  <a:lnTo>
                    <a:pt x="13223" y="731"/>
                  </a:lnTo>
                  <a:cubicBezTo>
                    <a:pt x="13223" y="327"/>
                    <a:pt x="12896" y="1"/>
                    <a:pt x="12492" y="1"/>
                  </a:cubicBezTo>
                  <a:close/>
                </a:path>
              </a:pathLst>
            </a:custGeom>
            <a:solidFill>
              <a:srgbClr val="F9E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825;p57">
              <a:extLst>
                <a:ext uri="{FF2B5EF4-FFF2-40B4-BE49-F238E27FC236}">
                  <a16:creationId xmlns:a16="http://schemas.microsoft.com/office/drawing/2014/main" id="{1E672BB5-2676-1803-C981-922FD6E75CB4}"/>
                </a:ext>
              </a:extLst>
            </p:cNvPr>
            <p:cNvSpPr/>
            <p:nvPr/>
          </p:nvSpPr>
          <p:spPr>
            <a:xfrm>
              <a:off x="2197352" y="2938120"/>
              <a:ext cx="366404" cy="47274"/>
            </a:xfrm>
            <a:custGeom>
              <a:avLst/>
              <a:gdLst/>
              <a:ahLst/>
              <a:cxnLst/>
              <a:rect l="l" t="t" r="r" b="b"/>
              <a:pathLst>
                <a:path w="14021" h="1809" extrusionOk="0">
                  <a:moveTo>
                    <a:pt x="722" y="1"/>
                  </a:moveTo>
                  <a:cubicBezTo>
                    <a:pt x="318" y="1"/>
                    <a:pt x="1" y="327"/>
                    <a:pt x="1" y="731"/>
                  </a:cubicBezTo>
                  <a:lnTo>
                    <a:pt x="1" y="1808"/>
                  </a:lnTo>
                  <a:lnTo>
                    <a:pt x="14021" y="1808"/>
                  </a:lnTo>
                  <a:lnTo>
                    <a:pt x="14021" y="731"/>
                  </a:lnTo>
                  <a:cubicBezTo>
                    <a:pt x="14021" y="327"/>
                    <a:pt x="13694" y="1"/>
                    <a:pt x="13290" y="1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826;p57">
              <a:extLst>
                <a:ext uri="{FF2B5EF4-FFF2-40B4-BE49-F238E27FC236}">
                  <a16:creationId xmlns:a16="http://schemas.microsoft.com/office/drawing/2014/main" id="{0AB6B7B1-FCE3-8028-8B97-C1CBA46C4F50}"/>
                </a:ext>
              </a:extLst>
            </p:cNvPr>
            <p:cNvSpPr/>
            <p:nvPr/>
          </p:nvSpPr>
          <p:spPr>
            <a:xfrm>
              <a:off x="2218206" y="2938120"/>
              <a:ext cx="345550" cy="47274"/>
            </a:xfrm>
            <a:custGeom>
              <a:avLst/>
              <a:gdLst/>
              <a:ahLst/>
              <a:cxnLst/>
              <a:rect l="l" t="t" r="r" b="b"/>
              <a:pathLst>
                <a:path w="13223" h="1809" extrusionOk="0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lnTo>
                    <a:pt x="1" y="1808"/>
                  </a:lnTo>
                  <a:lnTo>
                    <a:pt x="13223" y="1808"/>
                  </a:lnTo>
                  <a:lnTo>
                    <a:pt x="13223" y="731"/>
                  </a:lnTo>
                  <a:cubicBezTo>
                    <a:pt x="13223" y="327"/>
                    <a:pt x="12896" y="1"/>
                    <a:pt x="12501" y="1"/>
                  </a:cubicBezTo>
                  <a:close/>
                </a:path>
              </a:pathLst>
            </a:custGeom>
            <a:solidFill>
              <a:srgbClr val="7B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827;p57">
              <a:extLst>
                <a:ext uri="{FF2B5EF4-FFF2-40B4-BE49-F238E27FC236}">
                  <a16:creationId xmlns:a16="http://schemas.microsoft.com/office/drawing/2014/main" id="{00841D58-043D-9F68-57D7-F081C20D7BB2}"/>
                </a:ext>
              </a:extLst>
            </p:cNvPr>
            <p:cNvSpPr/>
            <p:nvPr/>
          </p:nvSpPr>
          <p:spPr>
            <a:xfrm>
              <a:off x="2218206" y="2938120"/>
              <a:ext cx="345550" cy="47274"/>
            </a:xfrm>
            <a:custGeom>
              <a:avLst/>
              <a:gdLst/>
              <a:ahLst/>
              <a:cxnLst/>
              <a:rect l="l" t="t" r="r" b="b"/>
              <a:pathLst>
                <a:path w="13223" h="1809" extrusionOk="0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lnTo>
                    <a:pt x="1" y="1808"/>
                  </a:lnTo>
                  <a:lnTo>
                    <a:pt x="13223" y="1808"/>
                  </a:lnTo>
                  <a:lnTo>
                    <a:pt x="13223" y="731"/>
                  </a:lnTo>
                  <a:cubicBezTo>
                    <a:pt x="13223" y="327"/>
                    <a:pt x="12896" y="1"/>
                    <a:pt x="12501" y="1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828;p57">
              <a:extLst>
                <a:ext uri="{FF2B5EF4-FFF2-40B4-BE49-F238E27FC236}">
                  <a16:creationId xmlns:a16="http://schemas.microsoft.com/office/drawing/2014/main" id="{C11A5B32-1A1A-300E-6F23-5543B0086B96}"/>
                </a:ext>
              </a:extLst>
            </p:cNvPr>
            <p:cNvSpPr/>
            <p:nvPr/>
          </p:nvSpPr>
          <p:spPr>
            <a:xfrm>
              <a:off x="2215697" y="3003451"/>
              <a:ext cx="43746" cy="11342"/>
            </a:xfrm>
            <a:custGeom>
              <a:avLst/>
              <a:gdLst/>
              <a:ahLst/>
              <a:cxnLst/>
              <a:rect l="l" t="t" r="r" b="b"/>
              <a:pathLst>
                <a:path w="1674" h="434" extrusionOk="0">
                  <a:moveTo>
                    <a:pt x="270" y="1"/>
                  </a:moveTo>
                  <a:cubicBezTo>
                    <a:pt x="0" y="20"/>
                    <a:pt x="0" y="414"/>
                    <a:pt x="270" y="433"/>
                  </a:cubicBezTo>
                  <a:lnTo>
                    <a:pt x="1414" y="433"/>
                  </a:lnTo>
                  <a:cubicBezTo>
                    <a:pt x="1674" y="414"/>
                    <a:pt x="1674" y="20"/>
                    <a:pt x="1414" y="1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829;p57">
              <a:extLst>
                <a:ext uri="{FF2B5EF4-FFF2-40B4-BE49-F238E27FC236}">
                  <a16:creationId xmlns:a16="http://schemas.microsoft.com/office/drawing/2014/main" id="{B9E3CF2A-B6D8-BD00-1B0C-F761D4C3C226}"/>
                </a:ext>
              </a:extLst>
            </p:cNvPr>
            <p:cNvSpPr/>
            <p:nvPr/>
          </p:nvSpPr>
          <p:spPr>
            <a:xfrm>
              <a:off x="2271725" y="3003451"/>
              <a:ext cx="44007" cy="11342"/>
            </a:xfrm>
            <a:custGeom>
              <a:avLst/>
              <a:gdLst/>
              <a:ahLst/>
              <a:cxnLst/>
              <a:rect l="l" t="t" r="r" b="b"/>
              <a:pathLst>
                <a:path w="1684" h="434" extrusionOk="0">
                  <a:moveTo>
                    <a:pt x="270" y="1"/>
                  </a:moveTo>
                  <a:cubicBezTo>
                    <a:pt x="1" y="20"/>
                    <a:pt x="1" y="414"/>
                    <a:pt x="270" y="433"/>
                  </a:cubicBezTo>
                  <a:lnTo>
                    <a:pt x="1414" y="433"/>
                  </a:lnTo>
                  <a:cubicBezTo>
                    <a:pt x="1684" y="414"/>
                    <a:pt x="1684" y="20"/>
                    <a:pt x="1414" y="1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830;p57">
              <a:extLst>
                <a:ext uri="{FF2B5EF4-FFF2-40B4-BE49-F238E27FC236}">
                  <a16:creationId xmlns:a16="http://schemas.microsoft.com/office/drawing/2014/main" id="{54E39A61-65EF-528F-B9C6-2D0656ABFEA5}"/>
                </a:ext>
              </a:extLst>
            </p:cNvPr>
            <p:cNvSpPr/>
            <p:nvPr/>
          </p:nvSpPr>
          <p:spPr>
            <a:xfrm>
              <a:off x="2326917" y="3003451"/>
              <a:ext cx="45967" cy="11342"/>
            </a:xfrm>
            <a:custGeom>
              <a:avLst/>
              <a:gdLst/>
              <a:ahLst/>
              <a:cxnLst/>
              <a:rect l="l" t="t" r="r" b="b"/>
              <a:pathLst>
                <a:path w="1759" h="434" extrusionOk="0">
                  <a:moveTo>
                    <a:pt x="284" y="0"/>
                  </a:moveTo>
                  <a:cubicBezTo>
                    <a:pt x="1" y="0"/>
                    <a:pt x="1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1456" y="433"/>
                  </a:lnTo>
                  <a:cubicBezTo>
                    <a:pt x="1463" y="434"/>
                    <a:pt x="1469" y="434"/>
                    <a:pt x="1475" y="434"/>
                  </a:cubicBezTo>
                  <a:cubicBezTo>
                    <a:pt x="1758" y="434"/>
                    <a:pt x="1758" y="0"/>
                    <a:pt x="1475" y="0"/>
                  </a:cubicBezTo>
                  <a:cubicBezTo>
                    <a:pt x="1469" y="0"/>
                    <a:pt x="1463" y="0"/>
                    <a:pt x="1456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831;p57">
              <a:extLst>
                <a:ext uri="{FF2B5EF4-FFF2-40B4-BE49-F238E27FC236}">
                  <a16:creationId xmlns:a16="http://schemas.microsoft.com/office/drawing/2014/main" id="{13154157-BE84-D0EA-1F2A-B368C953A550}"/>
                </a:ext>
              </a:extLst>
            </p:cNvPr>
            <p:cNvSpPr/>
            <p:nvPr/>
          </p:nvSpPr>
          <p:spPr>
            <a:xfrm>
              <a:off x="2384069" y="3003451"/>
              <a:ext cx="43746" cy="11342"/>
            </a:xfrm>
            <a:custGeom>
              <a:avLst/>
              <a:gdLst/>
              <a:ahLst/>
              <a:cxnLst/>
              <a:rect l="l" t="t" r="r" b="b"/>
              <a:pathLst>
                <a:path w="1674" h="434" extrusionOk="0">
                  <a:moveTo>
                    <a:pt x="269" y="1"/>
                  </a:moveTo>
                  <a:cubicBezTo>
                    <a:pt x="0" y="20"/>
                    <a:pt x="0" y="414"/>
                    <a:pt x="269" y="433"/>
                  </a:cubicBezTo>
                  <a:lnTo>
                    <a:pt x="1414" y="433"/>
                  </a:lnTo>
                  <a:cubicBezTo>
                    <a:pt x="1673" y="414"/>
                    <a:pt x="1673" y="20"/>
                    <a:pt x="1414" y="1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832;p57">
              <a:extLst>
                <a:ext uri="{FF2B5EF4-FFF2-40B4-BE49-F238E27FC236}">
                  <a16:creationId xmlns:a16="http://schemas.microsoft.com/office/drawing/2014/main" id="{46CD8D66-F1DE-ED37-78B1-006F503205DD}"/>
                </a:ext>
              </a:extLst>
            </p:cNvPr>
            <p:cNvSpPr/>
            <p:nvPr/>
          </p:nvSpPr>
          <p:spPr>
            <a:xfrm>
              <a:off x="2439261" y="3003451"/>
              <a:ext cx="45680" cy="11342"/>
            </a:xfrm>
            <a:custGeom>
              <a:avLst/>
              <a:gdLst/>
              <a:ahLst/>
              <a:cxnLst/>
              <a:rect l="l" t="t" r="r" b="b"/>
              <a:pathLst>
                <a:path w="1748" h="434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1446" y="433"/>
                  </a:lnTo>
                  <a:cubicBezTo>
                    <a:pt x="1452" y="434"/>
                    <a:pt x="1458" y="434"/>
                    <a:pt x="1464" y="434"/>
                  </a:cubicBezTo>
                  <a:cubicBezTo>
                    <a:pt x="1748" y="434"/>
                    <a:pt x="1748" y="0"/>
                    <a:pt x="1464" y="0"/>
                  </a:cubicBezTo>
                  <a:cubicBezTo>
                    <a:pt x="1458" y="0"/>
                    <a:pt x="1452" y="0"/>
                    <a:pt x="1446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833;p57">
              <a:extLst>
                <a:ext uri="{FF2B5EF4-FFF2-40B4-BE49-F238E27FC236}">
                  <a16:creationId xmlns:a16="http://schemas.microsoft.com/office/drawing/2014/main" id="{FDEB1040-F0EE-49D0-32B4-3DA7608769CE}"/>
                </a:ext>
              </a:extLst>
            </p:cNvPr>
            <p:cNvSpPr/>
            <p:nvPr/>
          </p:nvSpPr>
          <p:spPr>
            <a:xfrm>
              <a:off x="2495289" y="3003451"/>
              <a:ext cx="45706" cy="11342"/>
            </a:xfrm>
            <a:custGeom>
              <a:avLst/>
              <a:gdLst/>
              <a:ahLst/>
              <a:cxnLst/>
              <a:rect l="l" t="t" r="r" b="b"/>
              <a:pathLst>
                <a:path w="1749" h="434" extrusionOk="0">
                  <a:moveTo>
                    <a:pt x="284" y="0"/>
                  </a:moveTo>
                  <a:cubicBezTo>
                    <a:pt x="1" y="0"/>
                    <a:pt x="1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1447" y="433"/>
                  </a:lnTo>
                  <a:cubicBezTo>
                    <a:pt x="1453" y="434"/>
                    <a:pt x="1459" y="434"/>
                    <a:pt x="1465" y="434"/>
                  </a:cubicBezTo>
                  <a:cubicBezTo>
                    <a:pt x="1748" y="434"/>
                    <a:pt x="1748" y="0"/>
                    <a:pt x="1465" y="0"/>
                  </a:cubicBezTo>
                  <a:cubicBezTo>
                    <a:pt x="1459" y="0"/>
                    <a:pt x="1453" y="0"/>
                    <a:pt x="1447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34;p57">
              <a:extLst>
                <a:ext uri="{FF2B5EF4-FFF2-40B4-BE49-F238E27FC236}">
                  <a16:creationId xmlns:a16="http://schemas.microsoft.com/office/drawing/2014/main" id="{CD8E9B16-5BF6-20A8-893A-29BD887CFA0D}"/>
                </a:ext>
              </a:extLst>
            </p:cNvPr>
            <p:cNvSpPr/>
            <p:nvPr/>
          </p:nvSpPr>
          <p:spPr>
            <a:xfrm>
              <a:off x="2219878" y="2957458"/>
              <a:ext cx="279043" cy="11368"/>
            </a:xfrm>
            <a:custGeom>
              <a:avLst/>
              <a:gdLst/>
              <a:ahLst/>
              <a:cxnLst/>
              <a:rect l="l" t="t" r="r" b="b"/>
              <a:pathLst>
                <a:path w="10678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10418" y="434"/>
                  </a:lnTo>
                  <a:cubicBezTo>
                    <a:pt x="10678" y="414"/>
                    <a:pt x="10678" y="20"/>
                    <a:pt x="10418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rgbClr val="EA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835;p57">
              <a:extLst>
                <a:ext uri="{FF2B5EF4-FFF2-40B4-BE49-F238E27FC236}">
                  <a16:creationId xmlns:a16="http://schemas.microsoft.com/office/drawing/2014/main" id="{1477CD19-A258-9363-B9B8-E1766EBD6DE6}"/>
                </a:ext>
              </a:extLst>
            </p:cNvPr>
            <p:cNvSpPr/>
            <p:nvPr/>
          </p:nvSpPr>
          <p:spPr>
            <a:xfrm>
              <a:off x="2517711" y="2949932"/>
              <a:ext cx="34835" cy="26995"/>
            </a:xfrm>
            <a:custGeom>
              <a:avLst/>
              <a:gdLst/>
              <a:ahLst/>
              <a:cxnLst/>
              <a:rect l="l" t="t" r="r" b="b"/>
              <a:pathLst>
                <a:path w="1333" h="1033" extrusionOk="0">
                  <a:moveTo>
                    <a:pt x="991" y="0"/>
                  </a:moveTo>
                  <a:cubicBezTo>
                    <a:pt x="947" y="0"/>
                    <a:pt x="902" y="15"/>
                    <a:pt x="858" y="49"/>
                  </a:cubicBezTo>
                  <a:lnTo>
                    <a:pt x="665" y="222"/>
                  </a:lnTo>
                  <a:lnTo>
                    <a:pt x="473" y="49"/>
                  </a:lnTo>
                  <a:cubicBezTo>
                    <a:pt x="430" y="15"/>
                    <a:pt x="385" y="1"/>
                    <a:pt x="343" y="1"/>
                  </a:cubicBezTo>
                  <a:cubicBezTo>
                    <a:pt x="175" y="1"/>
                    <a:pt x="41" y="220"/>
                    <a:pt x="194" y="366"/>
                  </a:cubicBezTo>
                  <a:lnTo>
                    <a:pt x="348" y="500"/>
                  </a:lnTo>
                  <a:lnTo>
                    <a:pt x="194" y="635"/>
                  </a:lnTo>
                  <a:cubicBezTo>
                    <a:pt x="0" y="784"/>
                    <a:pt x="148" y="1032"/>
                    <a:pt x="323" y="1032"/>
                  </a:cubicBezTo>
                  <a:cubicBezTo>
                    <a:pt x="373" y="1032"/>
                    <a:pt x="426" y="1012"/>
                    <a:pt x="473" y="962"/>
                  </a:cubicBezTo>
                  <a:lnTo>
                    <a:pt x="665" y="789"/>
                  </a:lnTo>
                  <a:lnTo>
                    <a:pt x="858" y="962"/>
                  </a:lnTo>
                  <a:cubicBezTo>
                    <a:pt x="905" y="1012"/>
                    <a:pt x="958" y="1032"/>
                    <a:pt x="1008" y="1032"/>
                  </a:cubicBezTo>
                  <a:cubicBezTo>
                    <a:pt x="1183" y="1032"/>
                    <a:pt x="1333" y="784"/>
                    <a:pt x="1146" y="635"/>
                  </a:cubicBezTo>
                  <a:lnTo>
                    <a:pt x="992" y="500"/>
                  </a:lnTo>
                  <a:lnTo>
                    <a:pt x="1146" y="366"/>
                  </a:lnTo>
                  <a:cubicBezTo>
                    <a:pt x="1291" y="213"/>
                    <a:pt x="1158" y="0"/>
                    <a:pt x="991" y="0"/>
                  </a:cubicBezTo>
                  <a:close/>
                </a:path>
              </a:pathLst>
            </a:custGeom>
            <a:solidFill>
              <a:srgbClr val="EA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36;p57">
              <a:extLst>
                <a:ext uri="{FF2B5EF4-FFF2-40B4-BE49-F238E27FC236}">
                  <a16:creationId xmlns:a16="http://schemas.microsoft.com/office/drawing/2014/main" id="{DC0EA446-4453-0068-7BFC-35BF3424AD10}"/>
                </a:ext>
              </a:extLst>
            </p:cNvPr>
            <p:cNvSpPr/>
            <p:nvPr/>
          </p:nvSpPr>
          <p:spPr>
            <a:xfrm>
              <a:off x="2222230" y="3037894"/>
              <a:ext cx="195027" cy="143494"/>
            </a:xfrm>
            <a:custGeom>
              <a:avLst/>
              <a:gdLst/>
              <a:ahLst/>
              <a:cxnLst/>
              <a:rect l="l" t="t" r="r" b="b"/>
              <a:pathLst>
                <a:path w="7463" h="5491" extrusionOk="0">
                  <a:moveTo>
                    <a:pt x="472" y="0"/>
                  </a:moveTo>
                  <a:cubicBezTo>
                    <a:pt x="212" y="0"/>
                    <a:pt x="0" y="212"/>
                    <a:pt x="0" y="462"/>
                  </a:cubicBezTo>
                  <a:lnTo>
                    <a:pt x="0" y="5020"/>
                  </a:lnTo>
                  <a:cubicBezTo>
                    <a:pt x="0" y="5279"/>
                    <a:pt x="212" y="5491"/>
                    <a:pt x="472" y="5491"/>
                  </a:cubicBezTo>
                  <a:lnTo>
                    <a:pt x="6991" y="5491"/>
                  </a:lnTo>
                  <a:cubicBezTo>
                    <a:pt x="7251" y="5491"/>
                    <a:pt x="7463" y="5279"/>
                    <a:pt x="7463" y="5020"/>
                  </a:cubicBezTo>
                  <a:lnTo>
                    <a:pt x="7463" y="462"/>
                  </a:lnTo>
                  <a:cubicBezTo>
                    <a:pt x="7463" y="212"/>
                    <a:pt x="7251" y="0"/>
                    <a:pt x="6991" y="0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37;p57">
              <a:extLst>
                <a:ext uri="{FF2B5EF4-FFF2-40B4-BE49-F238E27FC236}">
                  <a16:creationId xmlns:a16="http://schemas.microsoft.com/office/drawing/2014/main" id="{17C9970F-B400-50F2-073A-7762D2D517BA}"/>
                </a:ext>
              </a:extLst>
            </p:cNvPr>
            <p:cNvSpPr/>
            <p:nvPr/>
          </p:nvSpPr>
          <p:spPr>
            <a:xfrm>
              <a:off x="2447623" y="3032328"/>
              <a:ext cx="93554" cy="11132"/>
            </a:xfrm>
            <a:custGeom>
              <a:avLst/>
              <a:gdLst/>
              <a:ahLst/>
              <a:cxnLst/>
              <a:rect l="l" t="t" r="r" b="b"/>
              <a:pathLst>
                <a:path w="3580" h="426" extrusionOk="0">
                  <a:moveTo>
                    <a:pt x="273" y="0"/>
                  </a:moveTo>
                  <a:cubicBezTo>
                    <a:pt x="0" y="0"/>
                    <a:pt x="0" y="426"/>
                    <a:pt x="273" y="426"/>
                  </a:cubicBezTo>
                  <a:cubicBezTo>
                    <a:pt x="281" y="426"/>
                    <a:pt x="290" y="425"/>
                    <a:pt x="299" y="425"/>
                  </a:cubicBezTo>
                  <a:lnTo>
                    <a:pt x="3280" y="425"/>
                  </a:lnTo>
                  <a:cubicBezTo>
                    <a:pt x="3289" y="425"/>
                    <a:pt x="3298" y="426"/>
                    <a:pt x="3306" y="426"/>
                  </a:cubicBezTo>
                  <a:cubicBezTo>
                    <a:pt x="3579" y="426"/>
                    <a:pt x="3579" y="0"/>
                    <a:pt x="3306" y="0"/>
                  </a:cubicBezTo>
                  <a:cubicBezTo>
                    <a:pt x="3298" y="0"/>
                    <a:pt x="3289" y="1"/>
                    <a:pt x="3280" y="2"/>
                  </a:cubicBezTo>
                  <a:lnTo>
                    <a:pt x="299" y="2"/>
                  </a:lnTo>
                  <a:cubicBezTo>
                    <a:pt x="290" y="1"/>
                    <a:pt x="281" y="0"/>
                    <a:pt x="273" y="0"/>
                  </a:cubicBezTo>
                  <a:close/>
                </a:path>
              </a:pathLst>
            </a:custGeom>
            <a:solidFill>
              <a:srgbClr val="D4D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38;p57">
              <a:extLst>
                <a:ext uri="{FF2B5EF4-FFF2-40B4-BE49-F238E27FC236}">
                  <a16:creationId xmlns:a16="http://schemas.microsoft.com/office/drawing/2014/main" id="{1EB22945-EE6E-5BA4-8EC3-45A1E5210A97}"/>
                </a:ext>
              </a:extLst>
            </p:cNvPr>
            <p:cNvSpPr/>
            <p:nvPr/>
          </p:nvSpPr>
          <p:spPr>
            <a:xfrm>
              <a:off x="2436229" y="3056187"/>
              <a:ext cx="105000" cy="11394"/>
            </a:xfrm>
            <a:custGeom>
              <a:avLst/>
              <a:gdLst/>
              <a:ahLst/>
              <a:cxnLst/>
              <a:rect l="l" t="t" r="r" b="b"/>
              <a:pathLst>
                <a:path w="4018" h="436" extrusionOk="0">
                  <a:moveTo>
                    <a:pt x="276" y="1"/>
                  </a:moveTo>
                  <a:cubicBezTo>
                    <a:pt x="1" y="1"/>
                    <a:pt x="3" y="435"/>
                    <a:pt x="285" y="435"/>
                  </a:cubicBezTo>
                  <a:cubicBezTo>
                    <a:pt x="290" y="435"/>
                    <a:pt x="296" y="435"/>
                    <a:pt x="302" y="435"/>
                  </a:cubicBezTo>
                  <a:lnTo>
                    <a:pt x="3716" y="435"/>
                  </a:lnTo>
                  <a:cubicBezTo>
                    <a:pt x="3722" y="435"/>
                    <a:pt x="3728" y="435"/>
                    <a:pt x="3734" y="435"/>
                  </a:cubicBezTo>
                  <a:cubicBezTo>
                    <a:pt x="4015" y="435"/>
                    <a:pt x="4018" y="1"/>
                    <a:pt x="3742" y="1"/>
                  </a:cubicBezTo>
                  <a:cubicBezTo>
                    <a:pt x="3734" y="1"/>
                    <a:pt x="3725" y="1"/>
                    <a:pt x="3716" y="2"/>
                  </a:cubicBezTo>
                  <a:lnTo>
                    <a:pt x="302" y="2"/>
                  </a:lnTo>
                  <a:cubicBezTo>
                    <a:pt x="293" y="1"/>
                    <a:pt x="285" y="1"/>
                    <a:pt x="276" y="1"/>
                  </a:cubicBezTo>
                  <a:close/>
                </a:path>
              </a:pathLst>
            </a:custGeom>
            <a:solidFill>
              <a:srgbClr val="D4D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39;p57">
              <a:extLst>
                <a:ext uri="{FF2B5EF4-FFF2-40B4-BE49-F238E27FC236}">
                  <a16:creationId xmlns:a16="http://schemas.microsoft.com/office/drawing/2014/main" id="{DF480C66-0E77-E78E-1DC4-3A74DAA9B857}"/>
                </a:ext>
              </a:extLst>
            </p:cNvPr>
            <p:cNvSpPr/>
            <p:nvPr/>
          </p:nvSpPr>
          <p:spPr>
            <a:xfrm>
              <a:off x="2437327" y="3080098"/>
              <a:ext cx="102805" cy="11080"/>
            </a:xfrm>
            <a:custGeom>
              <a:avLst/>
              <a:gdLst/>
              <a:ahLst/>
              <a:cxnLst/>
              <a:rect l="l" t="t" r="r" b="b"/>
              <a:pathLst>
                <a:path w="3934" h="424" extrusionOk="0">
                  <a:moveTo>
                    <a:pt x="260" y="1"/>
                  </a:moveTo>
                  <a:cubicBezTo>
                    <a:pt x="1" y="20"/>
                    <a:pt x="1" y="404"/>
                    <a:pt x="260" y="424"/>
                  </a:cubicBezTo>
                  <a:lnTo>
                    <a:pt x="3674" y="424"/>
                  </a:lnTo>
                  <a:cubicBezTo>
                    <a:pt x="3934" y="404"/>
                    <a:pt x="3934" y="20"/>
                    <a:pt x="3674" y="1"/>
                  </a:cubicBezTo>
                  <a:close/>
                </a:path>
              </a:pathLst>
            </a:custGeom>
            <a:solidFill>
              <a:srgbClr val="D4D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40;p57">
              <a:extLst>
                <a:ext uri="{FF2B5EF4-FFF2-40B4-BE49-F238E27FC236}">
                  <a16:creationId xmlns:a16="http://schemas.microsoft.com/office/drawing/2014/main" id="{5A1C2B7C-BEE2-CB17-208F-CC1607256193}"/>
                </a:ext>
              </a:extLst>
            </p:cNvPr>
            <p:cNvSpPr/>
            <p:nvPr/>
          </p:nvSpPr>
          <p:spPr>
            <a:xfrm>
              <a:off x="2436229" y="3103957"/>
              <a:ext cx="105000" cy="11368"/>
            </a:xfrm>
            <a:custGeom>
              <a:avLst/>
              <a:gdLst/>
              <a:ahLst/>
              <a:cxnLst/>
              <a:rect l="l" t="t" r="r" b="b"/>
              <a:pathLst>
                <a:path w="4018" h="435" extrusionOk="0">
                  <a:moveTo>
                    <a:pt x="284" y="1"/>
                  </a:moveTo>
                  <a:cubicBezTo>
                    <a:pt x="1" y="1"/>
                    <a:pt x="1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3716" y="434"/>
                  </a:lnTo>
                  <a:cubicBezTo>
                    <a:pt x="3722" y="434"/>
                    <a:pt x="3728" y="434"/>
                    <a:pt x="3734" y="434"/>
                  </a:cubicBezTo>
                  <a:cubicBezTo>
                    <a:pt x="4018" y="434"/>
                    <a:pt x="4018" y="1"/>
                    <a:pt x="3734" y="1"/>
                  </a:cubicBezTo>
                  <a:cubicBezTo>
                    <a:pt x="3728" y="1"/>
                    <a:pt x="3722" y="1"/>
                    <a:pt x="3716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rgbClr val="D4D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41;p57">
              <a:extLst>
                <a:ext uri="{FF2B5EF4-FFF2-40B4-BE49-F238E27FC236}">
                  <a16:creationId xmlns:a16="http://schemas.microsoft.com/office/drawing/2014/main" id="{9DA9284F-86C6-1954-DCE0-A3AF9FF8E93D}"/>
                </a:ext>
              </a:extLst>
            </p:cNvPr>
            <p:cNvSpPr/>
            <p:nvPr/>
          </p:nvSpPr>
          <p:spPr>
            <a:xfrm>
              <a:off x="2436308" y="3128051"/>
              <a:ext cx="104870" cy="11159"/>
            </a:xfrm>
            <a:custGeom>
              <a:avLst/>
              <a:gdLst/>
              <a:ahLst/>
              <a:cxnLst/>
              <a:rect l="l" t="t" r="r" b="b"/>
              <a:pathLst>
                <a:path w="4013" h="427" extrusionOk="0">
                  <a:moveTo>
                    <a:pt x="273" y="1"/>
                  </a:moveTo>
                  <a:cubicBezTo>
                    <a:pt x="0" y="1"/>
                    <a:pt x="0" y="427"/>
                    <a:pt x="273" y="427"/>
                  </a:cubicBezTo>
                  <a:cubicBezTo>
                    <a:pt x="282" y="427"/>
                    <a:pt x="290" y="426"/>
                    <a:pt x="299" y="425"/>
                  </a:cubicBezTo>
                  <a:lnTo>
                    <a:pt x="3713" y="425"/>
                  </a:lnTo>
                  <a:cubicBezTo>
                    <a:pt x="3722" y="426"/>
                    <a:pt x="3731" y="427"/>
                    <a:pt x="3739" y="427"/>
                  </a:cubicBezTo>
                  <a:cubicBezTo>
                    <a:pt x="4012" y="427"/>
                    <a:pt x="4012" y="1"/>
                    <a:pt x="3739" y="1"/>
                  </a:cubicBezTo>
                  <a:cubicBezTo>
                    <a:pt x="3731" y="1"/>
                    <a:pt x="3722" y="1"/>
                    <a:pt x="3713" y="2"/>
                  </a:cubicBezTo>
                  <a:lnTo>
                    <a:pt x="299" y="2"/>
                  </a:lnTo>
                  <a:cubicBezTo>
                    <a:pt x="290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D4D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42;p57">
              <a:extLst>
                <a:ext uri="{FF2B5EF4-FFF2-40B4-BE49-F238E27FC236}">
                  <a16:creationId xmlns:a16="http://schemas.microsoft.com/office/drawing/2014/main" id="{CD18CE99-1036-B812-A02B-912F12D1C95E}"/>
                </a:ext>
              </a:extLst>
            </p:cNvPr>
            <p:cNvSpPr/>
            <p:nvPr/>
          </p:nvSpPr>
          <p:spPr>
            <a:xfrm>
              <a:off x="2437327" y="3151962"/>
              <a:ext cx="102805" cy="11342"/>
            </a:xfrm>
            <a:custGeom>
              <a:avLst/>
              <a:gdLst/>
              <a:ahLst/>
              <a:cxnLst/>
              <a:rect l="l" t="t" r="r" b="b"/>
              <a:pathLst>
                <a:path w="3934" h="434" extrusionOk="0">
                  <a:moveTo>
                    <a:pt x="260" y="1"/>
                  </a:moveTo>
                  <a:cubicBezTo>
                    <a:pt x="1" y="20"/>
                    <a:pt x="1" y="405"/>
                    <a:pt x="260" y="433"/>
                  </a:cubicBezTo>
                  <a:lnTo>
                    <a:pt x="3674" y="433"/>
                  </a:lnTo>
                  <a:cubicBezTo>
                    <a:pt x="3934" y="405"/>
                    <a:pt x="3934" y="20"/>
                    <a:pt x="3674" y="1"/>
                  </a:cubicBezTo>
                  <a:close/>
                </a:path>
              </a:pathLst>
            </a:custGeom>
            <a:solidFill>
              <a:srgbClr val="D4D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43;p57">
              <a:extLst>
                <a:ext uri="{FF2B5EF4-FFF2-40B4-BE49-F238E27FC236}">
                  <a16:creationId xmlns:a16="http://schemas.microsoft.com/office/drawing/2014/main" id="{E36A9518-6E85-1FFA-81CA-34E032964EBD}"/>
                </a:ext>
              </a:extLst>
            </p:cNvPr>
            <p:cNvSpPr/>
            <p:nvPr/>
          </p:nvSpPr>
          <p:spPr>
            <a:xfrm>
              <a:off x="2436229" y="3175821"/>
              <a:ext cx="77012" cy="11368"/>
            </a:xfrm>
            <a:custGeom>
              <a:avLst/>
              <a:gdLst/>
              <a:ahLst/>
              <a:cxnLst/>
              <a:rect l="l" t="t" r="r" b="b"/>
              <a:pathLst>
                <a:path w="2947" h="435" extrusionOk="0">
                  <a:moveTo>
                    <a:pt x="284" y="1"/>
                  </a:moveTo>
                  <a:cubicBezTo>
                    <a:pt x="1" y="1"/>
                    <a:pt x="1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2678" y="434"/>
                  </a:lnTo>
                  <a:cubicBezTo>
                    <a:pt x="2947" y="415"/>
                    <a:pt x="2947" y="20"/>
                    <a:pt x="2678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rgbClr val="D4D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844;p57">
              <a:extLst>
                <a:ext uri="{FF2B5EF4-FFF2-40B4-BE49-F238E27FC236}">
                  <a16:creationId xmlns:a16="http://schemas.microsoft.com/office/drawing/2014/main" id="{4545E8BC-C06B-9390-7572-030B1D367337}"/>
                </a:ext>
              </a:extLst>
            </p:cNvPr>
            <p:cNvSpPr/>
            <p:nvPr/>
          </p:nvSpPr>
          <p:spPr>
            <a:xfrm>
              <a:off x="2226255" y="3090525"/>
              <a:ext cx="111847" cy="90863"/>
            </a:xfrm>
            <a:custGeom>
              <a:avLst/>
              <a:gdLst/>
              <a:ahLst/>
              <a:cxnLst/>
              <a:rect l="l" t="t" r="r" b="b"/>
              <a:pathLst>
                <a:path w="4280" h="3477" extrusionOk="0">
                  <a:moveTo>
                    <a:pt x="2106" y="1"/>
                  </a:moveTo>
                  <a:cubicBezTo>
                    <a:pt x="1871" y="1"/>
                    <a:pt x="1635" y="121"/>
                    <a:pt x="1510" y="361"/>
                  </a:cubicBezTo>
                  <a:lnTo>
                    <a:pt x="1039" y="1294"/>
                  </a:lnTo>
                  <a:lnTo>
                    <a:pt x="1020" y="1332"/>
                  </a:lnTo>
                  <a:lnTo>
                    <a:pt x="0" y="3352"/>
                  </a:lnTo>
                  <a:cubicBezTo>
                    <a:pt x="87" y="3429"/>
                    <a:pt x="193" y="3477"/>
                    <a:pt x="318" y="3477"/>
                  </a:cubicBezTo>
                  <a:lnTo>
                    <a:pt x="4279" y="3477"/>
                  </a:lnTo>
                  <a:lnTo>
                    <a:pt x="3193" y="1332"/>
                  </a:lnTo>
                  <a:lnTo>
                    <a:pt x="3174" y="1294"/>
                  </a:lnTo>
                  <a:lnTo>
                    <a:pt x="2702" y="361"/>
                  </a:lnTo>
                  <a:cubicBezTo>
                    <a:pt x="2577" y="121"/>
                    <a:pt x="2342" y="1"/>
                    <a:pt x="2106" y="1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845;p57">
              <a:extLst>
                <a:ext uri="{FF2B5EF4-FFF2-40B4-BE49-F238E27FC236}">
                  <a16:creationId xmlns:a16="http://schemas.microsoft.com/office/drawing/2014/main" id="{DF255A36-B449-0E7A-E172-9322B40ECE30}"/>
                </a:ext>
              </a:extLst>
            </p:cNvPr>
            <p:cNvSpPr/>
            <p:nvPr/>
          </p:nvSpPr>
          <p:spPr>
            <a:xfrm>
              <a:off x="2324513" y="3056474"/>
              <a:ext cx="68363" cy="62561"/>
            </a:xfrm>
            <a:custGeom>
              <a:avLst/>
              <a:gdLst/>
              <a:ahLst/>
              <a:cxnLst/>
              <a:rect l="l" t="t" r="r" b="b"/>
              <a:pathLst>
                <a:path w="2616" h="2394" extrusionOk="0">
                  <a:moveTo>
                    <a:pt x="1356" y="1"/>
                  </a:moveTo>
                  <a:lnTo>
                    <a:pt x="1356" y="1"/>
                  </a:lnTo>
                  <a:cubicBezTo>
                    <a:pt x="443" y="126"/>
                    <a:pt x="0" y="1183"/>
                    <a:pt x="558" y="1914"/>
                  </a:cubicBezTo>
                  <a:cubicBezTo>
                    <a:pt x="802" y="2239"/>
                    <a:pt x="1160" y="2393"/>
                    <a:pt x="1514" y="2393"/>
                  </a:cubicBezTo>
                  <a:cubicBezTo>
                    <a:pt x="1967" y="2393"/>
                    <a:pt x="2416" y="2140"/>
                    <a:pt x="2616" y="1664"/>
                  </a:cubicBezTo>
                  <a:lnTo>
                    <a:pt x="2616" y="1664"/>
                  </a:lnTo>
                  <a:cubicBezTo>
                    <a:pt x="2559" y="1672"/>
                    <a:pt x="2504" y="1676"/>
                    <a:pt x="2449" y="1676"/>
                  </a:cubicBezTo>
                  <a:cubicBezTo>
                    <a:pt x="1611" y="1676"/>
                    <a:pt x="1013" y="804"/>
                    <a:pt x="1356" y="1"/>
                  </a:cubicBezTo>
                  <a:close/>
                </a:path>
              </a:pathLst>
            </a:custGeom>
            <a:solidFill>
              <a:srgbClr val="CBD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846;p57">
              <a:extLst>
                <a:ext uri="{FF2B5EF4-FFF2-40B4-BE49-F238E27FC236}">
                  <a16:creationId xmlns:a16="http://schemas.microsoft.com/office/drawing/2014/main" id="{7DDA3DDC-A53A-1752-5761-476E133D0390}"/>
                </a:ext>
              </a:extLst>
            </p:cNvPr>
            <p:cNvSpPr/>
            <p:nvPr/>
          </p:nvSpPr>
          <p:spPr>
            <a:xfrm>
              <a:off x="2253380" y="3090342"/>
              <a:ext cx="55819" cy="47953"/>
            </a:xfrm>
            <a:custGeom>
              <a:avLst/>
              <a:gdLst/>
              <a:ahLst/>
              <a:cxnLst/>
              <a:rect l="l" t="t" r="r" b="b"/>
              <a:pathLst>
                <a:path w="2136" h="1835" extrusionOk="0">
                  <a:moveTo>
                    <a:pt x="1068" y="0"/>
                  </a:moveTo>
                  <a:cubicBezTo>
                    <a:pt x="833" y="0"/>
                    <a:pt x="597" y="123"/>
                    <a:pt x="472" y="368"/>
                  </a:cubicBezTo>
                  <a:lnTo>
                    <a:pt x="1" y="1301"/>
                  </a:lnTo>
                  <a:cubicBezTo>
                    <a:pt x="265" y="1657"/>
                    <a:pt x="667" y="1835"/>
                    <a:pt x="1068" y="1835"/>
                  </a:cubicBezTo>
                  <a:cubicBezTo>
                    <a:pt x="1470" y="1835"/>
                    <a:pt x="1871" y="1657"/>
                    <a:pt x="2136" y="1301"/>
                  </a:cubicBezTo>
                  <a:lnTo>
                    <a:pt x="1664" y="368"/>
                  </a:lnTo>
                  <a:cubicBezTo>
                    <a:pt x="1539" y="123"/>
                    <a:pt x="1304" y="0"/>
                    <a:pt x="1068" y="0"/>
                  </a:cubicBezTo>
                  <a:close/>
                </a:path>
              </a:pathLst>
            </a:custGeom>
            <a:solidFill>
              <a:srgbClr val="E5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1A7"/>
        </a:solidFill>
        <a:effectLst/>
      </p:bgPr>
    </p:bg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35"/>
          <p:cNvSpPr txBox="1">
            <a:spLocks noGrp="1"/>
          </p:cNvSpPr>
          <p:nvPr>
            <p:ph type="title"/>
          </p:nvPr>
        </p:nvSpPr>
        <p:spPr>
          <a:xfrm>
            <a:off x="241100" y="445025"/>
            <a:ext cx="86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latin typeface="Times New Roman"/>
              </a:rPr>
              <a:t>CÁC GIAO DIỆN TRÊN WEB</a:t>
            </a:r>
            <a:endParaRPr lang="vi-VN">
              <a:latin typeface="Times New Roman"/>
            </a:endParaRPr>
          </a:p>
        </p:txBody>
      </p:sp>
      <p:pic>
        <p:nvPicPr>
          <p:cNvPr id="2" name="Hình ảnh 2" descr="Ảnh có chứa văn bản, ảnh chụp màn hình, số, Phông chữ&#10;&#10;Mô tả được tự động tạo">
            <a:extLst>
              <a:ext uri="{FF2B5EF4-FFF2-40B4-BE49-F238E27FC236}">
                <a16:creationId xmlns:a16="http://schemas.microsoft.com/office/drawing/2014/main" id="{93CD743B-42E5-DD57-F1A8-15DCA620C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36" y="1246555"/>
            <a:ext cx="3819400" cy="25835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Hình ảnh 3" descr="Ảnh có chứa văn bản, ảnh chụp màn hình, số&#10;&#10;Mô tả được tự động tạo">
            <a:extLst>
              <a:ext uri="{FF2B5EF4-FFF2-40B4-BE49-F238E27FC236}">
                <a16:creationId xmlns:a16="http://schemas.microsoft.com/office/drawing/2014/main" id="{4D8B97B3-F873-9894-BF08-30C59B833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506" y="1247652"/>
            <a:ext cx="3804557" cy="25813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4DC180F-D7FD-AD8E-8134-511A131D3036}"/>
              </a:ext>
            </a:extLst>
          </p:cNvPr>
          <p:cNvSpPr txBox="1"/>
          <p:nvPr/>
        </p:nvSpPr>
        <p:spPr>
          <a:xfrm>
            <a:off x="1162844" y="3837781"/>
            <a:ext cx="3013075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00" i="1">
                <a:latin typeface="Times New Roman"/>
                <a:cs typeface="Times New Roman"/>
              </a:rPr>
              <a:t> Datastream </a:t>
            </a:r>
            <a:r>
              <a:rPr lang="en-US" sz="1300" i="1" err="1">
                <a:latin typeface="Times New Roman"/>
                <a:cs typeface="Times New Roman"/>
              </a:rPr>
              <a:t>hiển</a:t>
            </a:r>
            <a:r>
              <a:rPr lang="en-US" sz="1300" i="1">
                <a:latin typeface="Times New Roman"/>
                <a:cs typeface="Times New Roman"/>
              </a:rPr>
              <a:t> </a:t>
            </a:r>
            <a:r>
              <a:rPr lang="en-US" sz="1300" i="1" err="1">
                <a:latin typeface="Times New Roman"/>
                <a:cs typeface="Times New Roman"/>
              </a:rPr>
              <a:t>thị</a:t>
            </a:r>
            <a:r>
              <a:rPr lang="en-US" sz="1300" i="1">
                <a:latin typeface="Times New Roman"/>
                <a:cs typeface="Times New Roman"/>
              </a:rPr>
              <a:t> </a:t>
            </a:r>
            <a:r>
              <a:rPr lang="en-US" sz="1300" i="1" err="1">
                <a:latin typeface="Times New Roman"/>
                <a:cs typeface="Times New Roman"/>
              </a:rPr>
              <a:t>cảm</a:t>
            </a:r>
            <a:r>
              <a:rPr lang="en-US" sz="1300" i="1">
                <a:latin typeface="Times New Roman"/>
                <a:cs typeface="Times New Roman"/>
              </a:rPr>
              <a:t> </a:t>
            </a:r>
            <a:r>
              <a:rPr lang="en-US" sz="1300" i="1" err="1">
                <a:latin typeface="Times New Roman"/>
                <a:cs typeface="Times New Roman"/>
              </a:rPr>
              <a:t>biến</a:t>
            </a:r>
            <a:endParaRPr lang="vi-VN" sz="1300" i="1" err="1">
              <a:latin typeface="Times New Roman"/>
              <a:cs typeface="Times New Roman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39717D9-0BD5-2111-03BF-59602A9916E0}"/>
              </a:ext>
            </a:extLst>
          </p:cNvPr>
          <p:cNvSpPr txBox="1"/>
          <p:nvPr/>
        </p:nvSpPr>
        <p:spPr>
          <a:xfrm>
            <a:off x="5118053" y="3840232"/>
            <a:ext cx="274320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00" i="1">
                <a:latin typeface="Times New Roman"/>
                <a:cs typeface="Times New Roman"/>
              </a:rPr>
              <a:t>Datastream </a:t>
            </a:r>
            <a:r>
              <a:rPr lang="en-US" sz="1300" i="1" err="1">
                <a:latin typeface="Times New Roman"/>
                <a:cs typeface="Times New Roman"/>
              </a:rPr>
              <a:t>điều</a:t>
            </a:r>
            <a:r>
              <a:rPr lang="en-US" sz="1300" i="1">
                <a:latin typeface="Times New Roman"/>
                <a:cs typeface="Times New Roman"/>
              </a:rPr>
              <a:t> </a:t>
            </a:r>
            <a:r>
              <a:rPr lang="en-US" sz="1300" i="1" err="1">
                <a:latin typeface="Times New Roman"/>
                <a:cs typeface="Times New Roman"/>
              </a:rPr>
              <a:t>khiển</a:t>
            </a:r>
            <a:endParaRPr lang="vi-VN" sz="1300" i="1" err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8949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1A7"/>
        </a:solidFill>
        <a:effectLst/>
      </p:bgPr>
    </p:bg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35"/>
          <p:cNvSpPr txBox="1">
            <a:spLocks noGrp="1"/>
          </p:cNvSpPr>
          <p:nvPr>
            <p:ph type="title"/>
          </p:nvPr>
        </p:nvSpPr>
        <p:spPr>
          <a:xfrm>
            <a:off x="241100" y="445025"/>
            <a:ext cx="86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latin typeface="Times New Roman"/>
              </a:rPr>
              <a:t>CÁC GIAO DIỆN TRÊN WEB</a:t>
            </a:r>
            <a:endParaRPr lang="vi-VN">
              <a:latin typeface="Times New Roman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4DC180F-D7FD-AD8E-8134-511A131D3036}"/>
              </a:ext>
            </a:extLst>
          </p:cNvPr>
          <p:cNvSpPr txBox="1"/>
          <p:nvPr/>
        </p:nvSpPr>
        <p:spPr>
          <a:xfrm>
            <a:off x="279617" y="4134664"/>
            <a:ext cx="3013075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00">
                <a:latin typeface="Times New Roman"/>
              </a:rPr>
              <a:t>Giao </a:t>
            </a:r>
            <a:r>
              <a:rPr lang="en-US" sz="1300" err="1">
                <a:latin typeface="Times New Roman"/>
              </a:rPr>
              <a:t>diện</a:t>
            </a:r>
            <a:r>
              <a:rPr lang="en-US" sz="1300">
                <a:latin typeface="Times New Roman"/>
              </a:rPr>
              <a:t> Dashboard</a:t>
            </a:r>
            <a:endParaRPr lang="vi-VN">
              <a:latin typeface="Times New Roman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39717D9-0BD5-2111-03BF-59602A9916E0}"/>
              </a:ext>
            </a:extLst>
          </p:cNvPr>
          <p:cNvSpPr txBox="1"/>
          <p:nvPr/>
        </p:nvSpPr>
        <p:spPr>
          <a:xfrm>
            <a:off x="5782984" y="4132422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i="1">
                <a:latin typeface="Times New Roman"/>
                <a:cs typeface="Times New Roman"/>
              </a:rPr>
              <a:t>Datastream </a:t>
            </a:r>
            <a:r>
              <a:rPr lang="en-US" sz="1300" i="1" err="1">
                <a:latin typeface="Times New Roman"/>
                <a:cs typeface="Times New Roman"/>
              </a:rPr>
              <a:t>điều</a:t>
            </a:r>
            <a:r>
              <a:rPr lang="en-US" sz="1300" i="1">
                <a:latin typeface="Times New Roman"/>
                <a:cs typeface="Times New Roman"/>
              </a:rPr>
              <a:t> </a:t>
            </a:r>
            <a:r>
              <a:rPr lang="en-US" sz="1300" i="1" err="1">
                <a:latin typeface="Times New Roman"/>
                <a:cs typeface="Times New Roman"/>
              </a:rPr>
              <a:t>khiển</a:t>
            </a:r>
            <a:endParaRPr lang="vi-VN" sz="1300" i="1" err="1">
              <a:latin typeface="Times New Roman"/>
              <a:cs typeface="Times New Roman"/>
            </a:endParaRPr>
          </a:p>
          <a:p>
            <a:endParaRPr lang="en-US" sz="1300" i="1">
              <a:latin typeface="Times New Roman"/>
              <a:cs typeface="Times New Roman"/>
            </a:endParaRPr>
          </a:p>
        </p:txBody>
      </p:sp>
      <p:pic>
        <p:nvPicPr>
          <p:cNvPr id="6" name="Hình ảnh 6" descr="Ảnh có chứa văn bản, ảnh chụp màn hình, Phông chữ, số&#10;&#10;Mô tả được tự động tạo">
            <a:extLst>
              <a:ext uri="{FF2B5EF4-FFF2-40B4-BE49-F238E27FC236}">
                <a16:creationId xmlns:a16="http://schemas.microsoft.com/office/drawing/2014/main" id="{515FD0D2-F903-B8D9-5945-0494C8ABE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36" y="1245507"/>
            <a:ext cx="3819401" cy="28380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Hình ảnh 7" descr="Ảnh có chứa văn bản, ảnh chụp màn hình, phần mềm, Biểu tượng máy tính&#10;&#10;Mô tả được tự động tạo">
            <a:extLst>
              <a:ext uri="{FF2B5EF4-FFF2-40B4-BE49-F238E27FC236}">
                <a16:creationId xmlns:a16="http://schemas.microsoft.com/office/drawing/2014/main" id="{1931FEA3-D768-5377-3A32-6946589EA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936" y="1243436"/>
            <a:ext cx="3804556" cy="28421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9562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1A7"/>
        </a:solidFill>
        <a:effectLst/>
      </p:bgPr>
    </p:bg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35"/>
          <p:cNvSpPr txBox="1">
            <a:spLocks noGrp="1"/>
          </p:cNvSpPr>
          <p:nvPr>
            <p:ph type="title"/>
          </p:nvPr>
        </p:nvSpPr>
        <p:spPr>
          <a:xfrm>
            <a:off x="241100" y="445025"/>
            <a:ext cx="86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latin typeface="Times New Roman"/>
              </a:rPr>
              <a:t>CÁC GIAO DIỆN TRÊN WEB</a:t>
            </a:r>
            <a:endParaRPr lang="vi-VN" b="1">
              <a:latin typeface="Times New Roman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4DC180F-D7FD-AD8E-8134-511A131D3036}"/>
              </a:ext>
            </a:extLst>
          </p:cNvPr>
          <p:cNvSpPr txBox="1"/>
          <p:nvPr/>
        </p:nvSpPr>
        <p:spPr>
          <a:xfrm>
            <a:off x="3159383" y="4104976"/>
            <a:ext cx="3013075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00">
                <a:latin typeface="Times New Roman"/>
                <a:cs typeface="Times New Roman"/>
              </a:rPr>
              <a:t>Giao </a:t>
            </a:r>
            <a:r>
              <a:rPr lang="en-US" sz="1300" err="1">
                <a:latin typeface="Times New Roman"/>
                <a:cs typeface="Times New Roman"/>
              </a:rPr>
              <a:t>diện</a:t>
            </a:r>
            <a:r>
              <a:rPr lang="en-US" sz="1300">
                <a:latin typeface="Times New Roman"/>
                <a:cs typeface="Times New Roman"/>
              </a:rPr>
              <a:t> event</a:t>
            </a:r>
            <a:endParaRPr lang="vi-VN"/>
          </a:p>
        </p:txBody>
      </p:sp>
      <p:pic>
        <p:nvPicPr>
          <p:cNvPr id="2" name="Hình ảnh 2" descr="Ảnh có chứa văn bản, ảnh chụp màn hình, số, phần mềm&#10;&#10;Mô tả được tự động tạo">
            <a:extLst>
              <a:ext uri="{FF2B5EF4-FFF2-40B4-BE49-F238E27FC236}">
                <a16:creationId xmlns:a16="http://schemas.microsoft.com/office/drawing/2014/main" id="{24C743B0-1163-FDA7-2E41-380629DBE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413" y="1382713"/>
            <a:ext cx="6008911" cy="25636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935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1A7"/>
        </a:solidFill>
        <a:effectLst/>
      </p:bgPr>
    </p:bg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35"/>
          <p:cNvSpPr txBox="1">
            <a:spLocks noGrp="1"/>
          </p:cNvSpPr>
          <p:nvPr>
            <p:ph type="title"/>
          </p:nvPr>
        </p:nvSpPr>
        <p:spPr>
          <a:xfrm>
            <a:off x="241100" y="445025"/>
            <a:ext cx="86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latin typeface="Times New Roman"/>
              </a:rPr>
              <a:t>CÁC GIAO DIỆN TRÊN APP</a:t>
            </a:r>
            <a:endParaRPr lang="en-US" b="1">
              <a:latin typeface="Times New Roman"/>
            </a:endParaRPr>
          </a:p>
        </p:txBody>
      </p:sp>
      <p:pic>
        <p:nvPicPr>
          <p:cNvPr id="2" name="Hình ảnh 2" descr="Ảnh có chứa văn bản, ảnh chụp màn hình, Phông chữ, biểu đồ&#10;&#10;Mô tả được tự động tạo">
            <a:extLst>
              <a:ext uri="{FF2B5EF4-FFF2-40B4-BE49-F238E27FC236}">
                <a16:creationId xmlns:a16="http://schemas.microsoft.com/office/drawing/2014/main" id="{29C3FC71-DF40-493C-3A91-666BC9F0F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72" y="1018615"/>
            <a:ext cx="1609922" cy="3476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Hình ảnh 3" descr="Ảnh có chứa văn bản, ảnh chụp màn hình, Phông chữ, biểu đồ&#10;&#10;Mô tả được tự động tạo">
            <a:extLst>
              <a:ext uri="{FF2B5EF4-FFF2-40B4-BE49-F238E27FC236}">
                <a16:creationId xmlns:a16="http://schemas.microsoft.com/office/drawing/2014/main" id="{CA1308C4-6738-FFBD-559B-FA8AC8642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510" y="1021590"/>
            <a:ext cx="2322980" cy="34869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Hình ảnh 4" descr="Ảnh có chứa văn bản, ảnh chụp màn hình, Phông chữ, số&#10;&#10;Mô tả được tự động tạo">
            <a:extLst>
              <a:ext uri="{FF2B5EF4-FFF2-40B4-BE49-F238E27FC236}">
                <a16:creationId xmlns:a16="http://schemas.microsoft.com/office/drawing/2014/main" id="{36FE6368-44FA-E12E-B226-C2D6443E2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228" y="1018614"/>
            <a:ext cx="1904030" cy="34760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0E9E0565-2462-4BCF-EBF2-4A4B90F9DA6E}"/>
              </a:ext>
            </a:extLst>
          </p:cNvPr>
          <p:cNvSpPr txBox="1"/>
          <p:nvPr/>
        </p:nvSpPr>
        <p:spPr>
          <a:xfrm>
            <a:off x="397108" y="4504764"/>
            <a:ext cx="274320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00" i="1">
                <a:latin typeface="Times New Roman"/>
                <a:cs typeface="Times New Roman"/>
              </a:rPr>
              <a:t>Giao </a:t>
            </a:r>
            <a:r>
              <a:rPr lang="en-US" sz="1300" i="1" err="1">
                <a:latin typeface="Times New Roman"/>
                <a:cs typeface="Times New Roman"/>
              </a:rPr>
              <a:t>diện</a:t>
            </a:r>
            <a:r>
              <a:rPr lang="en-US" sz="1300" i="1">
                <a:latin typeface="Times New Roman"/>
                <a:cs typeface="Times New Roman"/>
              </a:rPr>
              <a:t> </a:t>
            </a:r>
            <a:r>
              <a:rPr lang="en-US" sz="1300" i="1" err="1">
                <a:latin typeface="Times New Roman"/>
                <a:cs typeface="Times New Roman"/>
              </a:rPr>
              <a:t>các</a:t>
            </a:r>
            <a:r>
              <a:rPr lang="en-US" sz="1300" i="1">
                <a:latin typeface="Times New Roman"/>
                <a:cs typeface="Times New Roman"/>
              </a:rPr>
              <a:t> </a:t>
            </a:r>
            <a:r>
              <a:rPr lang="en-US" sz="1300" i="1" err="1">
                <a:latin typeface="Times New Roman"/>
                <a:cs typeface="Times New Roman"/>
              </a:rPr>
              <a:t>chỉ</a:t>
            </a:r>
            <a:r>
              <a:rPr lang="en-US" sz="1300" i="1">
                <a:latin typeface="Times New Roman"/>
                <a:cs typeface="Times New Roman"/>
              </a:rPr>
              <a:t> </a:t>
            </a:r>
            <a:r>
              <a:rPr lang="en-US" sz="1300" i="1" err="1">
                <a:latin typeface="Times New Roman"/>
                <a:cs typeface="Times New Roman"/>
              </a:rPr>
              <a:t>số</a:t>
            </a:r>
            <a:endParaRPr lang="vi-VN" sz="1300" i="1" err="1">
              <a:latin typeface="Times New Roman"/>
              <a:cs typeface="Times New Roman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BFC8E6D0-70F4-9ED2-9317-927E2AF60D5B}"/>
              </a:ext>
            </a:extLst>
          </p:cNvPr>
          <p:cNvSpPr txBox="1"/>
          <p:nvPr/>
        </p:nvSpPr>
        <p:spPr>
          <a:xfrm>
            <a:off x="3145350" y="4504764"/>
            <a:ext cx="274320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00" i="1">
                <a:latin typeface="Times New Roman"/>
                <a:cs typeface="Times New Roman"/>
              </a:rPr>
              <a:t>Giao </a:t>
            </a:r>
            <a:r>
              <a:rPr lang="en-US" sz="1300" i="1" err="1">
                <a:latin typeface="Times New Roman"/>
                <a:cs typeface="Times New Roman"/>
              </a:rPr>
              <a:t>diện</a:t>
            </a:r>
            <a:r>
              <a:rPr lang="en-US" sz="1300" i="1">
                <a:latin typeface="Times New Roman"/>
                <a:cs typeface="Times New Roman"/>
              </a:rPr>
              <a:t> </a:t>
            </a:r>
            <a:r>
              <a:rPr lang="en-US" sz="1300" i="1" err="1">
                <a:latin typeface="Times New Roman"/>
                <a:cs typeface="Times New Roman"/>
              </a:rPr>
              <a:t>điều</a:t>
            </a:r>
            <a:r>
              <a:rPr lang="en-US" sz="1300" i="1">
                <a:latin typeface="Times New Roman"/>
                <a:cs typeface="Times New Roman"/>
              </a:rPr>
              <a:t> </a:t>
            </a:r>
            <a:r>
              <a:rPr lang="en-US" sz="1300" i="1" err="1">
                <a:latin typeface="Times New Roman"/>
                <a:cs typeface="Times New Roman"/>
              </a:rPr>
              <a:t>khiển</a:t>
            </a:r>
            <a:endParaRPr lang="vi-VN" sz="1300" i="1" err="1">
              <a:latin typeface="Times New Roman"/>
              <a:cs typeface="Times New Roman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DCC665E-4053-C654-53BA-DCB07B7BDCF5}"/>
              </a:ext>
            </a:extLst>
          </p:cNvPr>
          <p:cNvSpPr txBox="1"/>
          <p:nvPr/>
        </p:nvSpPr>
        <p:spPr>
          <a:xfrm>
            <a:off x="5946121" y="4502664"/>
            <a:ext cx="274320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00" i="1">
                <a:latin typeface="Times New Roman"/>
                <a:cs typeface="Times New Roman"/>
              </a:rPr>
              <a:t>Giao </a:t>
            </a:r>
            <a:r>
              <a:rPr lang="en-US" sz="1300" i="1" err="1">
                <a:latin typeface="Times New Roman"/>
                <a:cs typeface="Times New Roman"/>
              </a:rPr>
              <a:t>diện</a:t>
            </a:r>
            <a:r>
              <a:rPr lang="en-US" sz="1300" i="1">
                <a:latin typeface="Times New Roman"/>
                <a:cs typeface="Times New Roman"/>
              </a:rPr>
              <a:t> </a:t>
            </a:r>
            <a:r>
              <a:rPr lang="en-US" sz="1300" i="1" err="1">
                <a:latin typeface="Times New Roman"/>
                <a:cs typeface="Times New Roman"/>
              </a:rPr>
              <a:t>cảnh</a:t>
            </a:r>
            <a:r>
              <a:rPr lang="en-US" sz="1300" i="1">
                <a:latin typeface="Times New Roman"/>
                <a:cs typeface="Times New Roman"/>
              </a:rPr>
              <a:t> </a:t>
            </a:r>
            <a:r>
              <a:rPr lang="en-US" sz="1300" i="1" err="1">
                <a:latin typeface="Times New Roman"/>
                <a:cs typeface="Times New Roman"/>
              </a:rPr>
              <a:t>báo</a:t>
            </a:r>
            <a:endParaRPr lang="vi-VN" sz="1300" i="1" err="1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>
            <a:spLocks noGrp="1"/>
          </p:cNvSpPr>
          <p:nvPr>
            <p:ph type="title"/>
          </p:nvPr>
        </p:nvSpPr>
        <p:spPr>
          <a:xfrm>
            <a:off x="720000" y="3263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b="1">
                <a:latin typeface="Times New Roman"/>
              </a:rPr>
              <a:t>NỘI DUNG CHÍNH</a:t>
            </a:r>
          </a:p>
        </p:txBody>
      </p:sp>
      <p:sp>
        <p:nvSpPr>
          <p:cNvPr id="601" name="Google Shape;601;p27"/>
          <p:cNvSpPr/>
          <p:nvPr/>
        </p:nvSpPr>
        <p:spPr>
          <a:xfrm>
            <a:off x="885726" y="1743179"/>
            <a:ext cx="2201100" cy="1018597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#9Slide03 AmpleSoft Bold" panose="02000000000000000000" pitchFamily="2" charset="0"/>
                <a:ea typeface="Bowlby One"/>
                <a:cs typeface="Times New Roman" panose="02020603050405020304" pitchFamily="18" charset="0"/>
                <a:sym typeface="Bowlby One"/>
              </a:rPr>
              <a:t>Tổng quan</a:t>
            </a:r>
            <a:br>
              <a:rPr lang="en" sz="2000" b="1">
                <a:solidFill>
                  <a:schemeClr val="dk1"/>
                </a:solidFill>
                <a:latin typeface="#9Slide03 AmpleSoft Bold" panose="02000000000000000000" pitchFamily="2" charset="0"/>
                <a:ea typeface="Bowlby One"/>
                <a:cs typeface="Times New Roman" panose="02020603050405020304" pitchFamily="18" charset="0"/>
                <a:sym typeface="Bowlby One"/>
              </a:rPr>
            </a:br>
            <a:r>
              <a:rPr lang="en" sz="2000" b="1">
                <a:solidFill>
                  <a:schemeClr val="dk1"/>
                </a:solidFill>
                <a:latin typeface="#9Slide03 AmpleSoft Bold" panose="02000000000000000000" pitchFamily="2" charset="0"/>
                <a:ea typeface="Bowlby One"/>
                <a:cs typeface="Times New Roman" panose="02020603050405020304" pitchFamily="18" charset="0"/>
                <a:sym typeface="Bowlby One"/>
              </a:rPr>
              <a:t> về đề tài</a:t>
            </a:r>
            <a:endParaRPr lang="vi-VN" sz="2000" b="1">
              <a:solidFill>
                <a:schemeClr val="dk1"/>
              </a:solidFill>
              <a:latin typeface="#9Slide03 AmpleSoft Bold" panose="02000000000000000000" pitchFamily="2" charset="0"/>
              <a:ea typeface="Bowlby One"/>
              <a:cs typeface="Times New Roman" panose="02020603050405020304" pitchFamily="18" charset="0"/>
              <a:sym typeface="Bowlby One"/>
            </a:endParaRPr>
          </a:p>
        </p:txBody>
      </p:sp>
      <p:sp>
        <p:nvSpPr>
          <p:cNvPr id="602" name="Google Shape;602;p27"/>
          <p:cNvSpPr/>
          <p:nvPr/>
        </p:nvSpPr>
        <p:spPr>
          <a:xfrm>
            <a:off x="3636169" y="1743178"/>
            <a:ext cx="2278857" cy="1018598"/>
          </a:xfrm>
          <a:prstGeom prst="roundRect">
            <a:avLst>
              <a:gd name="adj" fmla="val 16667"/>
            </a:avLst>
          </a:prstGeom>
          <a:solidFill>
            <a:schemeClr val="bg1">
              <a:lumMod val="90000"/>
            </a:scheme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>
                <a:solidFill>
                  <a:schemeClr val="dk1"/>
                </a:solidFill>
                <a:latin typeface="#9Slide03 AmpleSoft Bold"/>
                <a:ea typeface="Bowlby One"/>
                <a:cs typeface="Bowlby One"/>
              </a:rPr>
              <a:t>Các </a:t>
            </a:r>
            <a:r>
              <a:rPr lang="en" sz="2000" err="1">
                <a:solidFill>
                  <a:schemeClr val="dk1"/>
                </a:solidFill>
                <a:latin typeface="#9Slide03 AmpleSoft Bold"/>
                <a:ea typeface="Bowlby One"/>
                <a:cs typeface="Bowlby One"/>
              </a:rPr>
              <a:t>thiết</a:t>
            </a:r>
            <a:r>
              <a:rPr lang="en" sz="2000">
                <a:solidFill>
                  <a:schemeClr val="dk1"/>
                </a:solidFill>
                <a:latin typeface="#9Slide03 AmpleSoft Bold"/>
                <a:ea typeface="Bowlby One"/>
                <a:cs typeface="Bowlby One"/>
              </a:rPr>
              <a:t> </a:t>
            </a:r>
            <a:r>
              <a:rPr lang="en" sz="2000" err="1">
                <a:solidFill>
                  <a:schemeClr val="dk1"/>
                </a:solidFill>
                <a:latin typeface="#9Slide03 AmpleSoft Bold"/>
                <a:ea typeface="Bowlby One"/>
                <a:cs typeface="Bowlby One"/>
              </a:rPr>
              <a:t>bị</a:t>
            </a:r>
            <a:endParaRPr lang="en" sz="2000" err="1">
              <a:solidFill>
                <a:schemeClr val="dk1"/>
              </a:solidFill>
              <a:latin typeface="#9Slide03 AmpleSoft Bold" panose="02000000000000000000" pitchFamily="2" charset="0"/>
              <a:ea typeface="Bowlby One"/>
              <a:cs typeface="Bowlby One"/>
            </a:endParaRPr>
          </a:p>
        </p:txBody>
      </p:sp>
      <p:sp>
        <p:nvSpPr>
          <p:cNvPr id="603" name="Google Shape;603;p27"/>
          <p:cNvSpPr/>
          <p:nvPr/>
        </p:nvSpPr>
        <p:spPr>
          <a:xfrm>
            <a:off x="6464369" y="1721136"/>
            <a:ext cx="2201100" cy="1018597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>
                <a:solidFill>
                  <a:schemeClr val="dk1"/>
                </a:solidFill>
                <a:latin typeface="#9Slide03 AmpleSoft Bold" panose="02000000000000000000" pitchFamily="2" charset="0"/>
                <a:ea typeface="Bowlby One"/>
                <a:cs typeface="Bowlby One"/>
              </a:rPr>
              <a:t>BLYNK &amp; MQTT</a:t>
            </a:r>
          </a:p>
        </p:txBody>
      </p:sp>
      <p:sp>
        <p:nvSpPr>
          <p:cNvPr id="666" name="Google Shape;666;p27"/>
          <p:cNvSpPr/>
          <p:nvPr/>
        </p:nvSpPr>
        <p:spPr>
          <a:xfrm>
            <a:off x="885726" y="3738075"/>
            <a:ext cx="2201100" cy="1018598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>
                <a:solidFill>
                  <a:schemeClr val="dk1"/>
                </a:solidFill>
                <a:latin typeface="#9Slide03 AmpleSoft Bold" panose="02000000000000000000" pitchFamily="2" charset="0"/>
                <a:ea typeface="Bowlby One"/>
                <a:cs typeface="Bowlby One"/>
              </a:rPr>
              <a:t>Giao diện</a:t>
            </a:r>
            <a:endParaRPr lang="en" sz="2000" err="1">
              <a:solidFill>
                <a:schemeClr val="dk1"/>
              </a:solidFill>
              <a:latin typeface="#9Slide03 AmpleSoft Bold" panose="02000000000000000000" pitchFamily="2" charset="0"/>
              <a:ea typeface="Bowlby One"/>
              <a:cs typeface="Bowlby One"/>
            </a:endParaRPr>
          </a:p>
        </p:txBody>
      </p:sp>
      <p:sp>
        <p:nvSpPr>
          <p:cNvPr id="667" name="Google Shape;667;p27"/>
          <p:cNvSpPr/>
          <p:nvPr/>
        </p:nvSpPr>
        <p:spPr>
          <a:xfrm>
            <a:off x="3713926" y="3738075"/>
            <a:ext cx="2201100" cy="1018598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>
                <a:solidFill>
                  <a:schemeClr val="dk1"/>
                </a:solidFill>
                <a:latin typeface="#9Slide03 AmpleSoft Bold" panose="02000000000000000000" pitchFamily="2" charset="0"/>
                <a:ea typeface="Bowlby One"/>
                <a:cs typeface="Bowlby One"/>
              </a:rPr>
              <a:t>Mô tả hoạt động</a:t>
            </a:r>
            <a:endParaRPr lang="en" sz="2000" err="1">
              <a:solidFill>
                <a:schemeClr val="dk1"/>
              </a:solidFill>
              <a:latin typeface="#9Slide03 AmpleSoft Bold" panose="02000000000000000000" pitchFamily="2" charset="0"/>
              <a:ea typeface="Bowlby One"/>
              <a:cs typeface="Bowlby One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75D390-EEE7-673D-4129-88936C26CDD8}"/>
              </a:ext>
            </a:extLst>
          </p:cNvPr>
          <p:cNvSpPr/>
          <p:nvPr/>
        </p:nvSpPr>
        <p:spPr>
          <a:xfrm>
            <a:off x="885726" y="1088061"/>
            <a:ext cx="678755" cy="5727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B29D6B1-B278-B81F-1FA5-40210202F533}"/>
              </a:ext>
            </a:extLst>
          </p:cNvPr>
          <p:cNvSpPr/>
          <p:nvPr/>
        </p:nvSpPr>
        <p:spPr>
          <a:xfrm>
            <a:off x="3581301" y="1084212"/>
            <a:ext cx="678755" cy="540951"/>
          </a:xfrm>
          <a:prstGeom prst="ellipse">
            <a:avLst/>
          </a:prstGeom>
          <a:solidFill>
            <a:schemeClr val="bg1">
              <a:lumMod val="90000"/>
            </a:schemeClr>
          </a:solidFill>
          <a:ln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4A1B6E-19C7-CE68-FD5D-5ACCBEC72D2F}"/>
              </a:ext>
            </a:extLst>
          </p:cNvPr>
          <p:cNvSpPr/>
          <p:nvPr/>
        </p:nvSpPr>
        <p:spPr>
          <a:xfrm>
            <a:off x="6506370" y="1052462"/>
            <a:ext cx="636754" cy="572700"/>
          </a:xfrm>
          <a:prstGeom prst="ellipse">
            <a:avLst/>
          </a:prstGeom>
          <a:solidFill>
            <a:srgbClr val="FAD8C9"/>
          </a:solidFill>
          <a:ln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B03C65-0BFC-7BE0-B2D0-6012BA53EF4D}"/>
              </a:ext>
            </a:extLst>
          </p:cNvPr>
          <p:cNvSpPr/>
          <p:nvPr/>
        </p:nvSpPr>
        <p:spPr>
          <a:xfrm>
            <a:off x="885726" y="3033218"/>
            <a:ext cx="678755" cy="572700"/>
          </a:xfrm>
          <a:prstGeom prst="ellipse">
            <a:avLst/>
          </a:prstGeom>
          <a:solidFill>
            <a:srgbClr val="F9E1A7"/>
          </a:solidFill>
          <a:ln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598C91-B197-9AB7-1B07-5B6BF108A87B}"/>
              </a:ext>
            </a:extLst>
          </p:cNvPr>
          <p:cNvSpPr/>
          <p:nvPr/>
        </p:nvSpPr>
        <p:spPr>
          <a:xfrm>
            <a:off x="3713926" y="3033218"/>
            <a:ext cx="678755" cy="572700"/>
          </a:xfrm>
          <a:prstGeom prst="ellipse">
            <a:avLst/>
          </a:prstGeom>
          <a:solidFill>
            <a:srgbClr val="FD9B9B"/>
          </a:solidFill>
          <a:ln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rgbClr val="FFFFFF"/>
                </a:solidFill>
              </a:rPr>
              <a:t>05</a:t>
            </a:r>
          </a:p>
        </p:txBody>
      </p:sp>
      <p:grpSp>
        <p:nvGrpSpPr>
          <p:cNvPr id="2" name="Google Shape;7132;p53">
            <a:extLst>
              <a:ext uri="{FF2B5EF4-FFF2-40B4-BE49-F238E27FC236}">
                <a16:creationId xmlns:a16="http://schemas.microsoft.com/office/drawing/2014/main" id="{A3A7343F-BA80-6FD8-7A14-D901B1F53688}"/>
              </a:ext>
            </a:extLst>
          </p:cNvPr>
          <p:cNvGrpSpPr/>
          <p:nvPr/>
        </p:nvGrpSpPr>
        <p:grpSpPr>
          <a:xfrm>
            <a:off x="1646898" y="1202530"/>
            <a:ext cx="678756" cy="454888"/>
            <a:chOff x="6319908" y="3696721"/>
            <a:chExt cx="373963" cy="34311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" name="Google Shape;7133;p53">
              <a:extLst>
                <a:ext uri="{FF2B5EF4-FFF2-40B4-BE49-F238E27FC236}">
                  <a16:creationId xmlns:a16="http://schemas.microsoft.com/office/drawing/2014/main" id="{EC7D7067-39C7-F864-8753-45A855869476}"/>
                </a:ext>
              </a:extLst>
            </p:cNvPr>
            <p:cNvSpPr/>
            <p:nvPr/>
          </p:nvSpPr>
          <p:spPr>
            <a:xfrm>
              <a:off x="6378049" y="3745325"/>
              <a:ext cx="48315" cy="6618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B7C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" name="Google Shape;7134;p53">
              <a:extLst>
                <a:ext uri="{FF2B5EF4-FFF2-40B4-BE49-F238E27FC236}">
                  <a16:creationId xmlns:a16="http://schemas.microsoft.com/office/drawing/2014/main" id="{B689E8C3-4C2A-AC94-FC1A-6D5129228135}"/>
                </a:ext>
              </a:extLst>
            </p:cNvPr>
            <p:cNvSpPr/>
            <p:nvPr/>
          </p:nvSpPr>
          <p:spPr>
            <a:xfrm>
              <a:off x="6401195" y="3745325"/>
              <a:ext cx="25169" cy="46135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" name="Google Shape;7135;p53">
              <a:extLst>
                <a:ext uri="{FF2B5EF4-FFF2-40B4-BE49-F238E27FC236}">
                  <a16:creationId xmlns:a16="http://schemas.microsoft.com/office/drawing/2014/main" id="{F2B45901-6D1C-1DE7-1B9E-CAA95156746C}"/>
                </a:ext>
              </a:extLst>
            </p:cNvPr>
            <p:cNvSpPr/>
            <p:nvPr/>
          </p:nvSpPr>
          <p:spPr>
            <a:xfrm>
              <a:off x="6366016" y="3736813"/>
              <a:ext cx="281562" cy="303027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" name="Google Shape;7136;p53">
              <a:extLst>
                <a:ext uri="{FF2B5EF4-FFF2-40B4-BE49-F238E27FC236}">
                  <a16:creationId xmlns:a16="http://schemas.microsoft.com/office/drawing/2014/main" id="{20E1706B-0B96-3FA1-9CE5-E1EE7661EB8E}"/>
                </a:ext>
              </a:extLst>
            </p:cNvPr>
            <p:cNvSpPr/>
            <p:nvPr/>
          </p:nvSpPr>
          <p:spPr>
            <a:xfrm>
              <a:off x="6493753" y="3736813"/>
              <a:ext cx="153825" cy="303027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707F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" name="Google Shape;7137;p53">
              <a:extLst>
                <a:ext uri="{FF2B5EF4-FFF2-40B4-BE49-F238E27FC236}">
                  <a16:creationId xmlns:a16="http://schemas.microsoft.com/office/drawing/2014/main" id="{56C1EE7A-8DDA-2D85-87D1-9E1005EF9E49}"/>
                </a:ext>
              </a:extLst>
            </p:cNvPr>
            <p:cNvSpPr/>
            <p:nvPr/>
          </p:nvSpPr>
          <p:spPr>
            <a:xfrm>
              <a:off x="6366200" y="3726750"/>
              <a:ext cx="70174" cy="22069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576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Google Shape;7138;p53">
              <a:extLst>
                <a:ext uri="{FF2B5EF4-FFF2-40B4-BE49-F238E27FC236}">
                  <a16:creationId xmlns:a16="http://schemas.microsoft.com/office/drawing/2014/main" id="{25A89D3D-7444-3B34-E4A9-A7174EEB0D62}"/>
                </a:ext>
              </a:extLst>
            </p:cNvPr>
            <p:cNvSpPr/>
            <p:nvPr/>
          </p:nvSpPr>
          <p:spPr>
            <a:xfrm>
              <a:off x="6467691" y="3889298"/>
              <a:ext cx="85123" cy="150541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576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Google Shape;7139;p53">
              <a:extLst>
                <a:ext uri="{FF2B5EF4-FFF2-40B4-BE49-F238E27FC236}">
                  <a16:creationId xmlns:a16="http://schemas.microsoft.com/office/drawing/2014/main" id="{951BF9A7-10E9-106E-15DB-F8EE3DB55164}"/>
                </a:ext>
              </a:extLst>
            </p:cNvPr>
            <p:cNvSpPr/>
            <p:nvPr/>
          </p:nvSpPr>
          <p:spPr>
            <a:xfrm>
              <a:off x="6519632" y="3889298"/>
              <a:ext cx="33182" cy="150541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Google Shape;7140;p53">
              <a:extLst>
                <a:ext uri="{FF2B5EF4-FFF2-40B4-BE49-F238E27FC236}">
                  <a16:creationId xmlns:a16="http://schemas.microsoft.com/office/drawing/2014/main" id="{6F4D09E4-0B80-237F-D009-DA5DDD973049}"/>
                </a:ext>
              </a:extLst>
            </p:cNvPr>
            <p:cNvSpPr/>
            <p:nvPr/>
          </p:nvSpPr>
          <p:spPr>
            <a:xfrm>
              <a:off x="6319908" y="3696721"/>
              <a:ext cx="373963" cy="165096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87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Google Shape;7141;p53">
              <a:extLst>
                <a:ext uri="{FF2B5EF4-FFF2-40B4-BE49-F238E27FC236}">
                  <a16:creationId xmlns:a16="http://schemas.microsoft.com/office/drawing/2014/main" id="{9A02CB77-B509-8C8B-7463-DB16F60A8E83}"/>
                </a:ext>
              </a:extLst>
            </p:cNvPr>
            <p:cNvSpPr/>
            <p:nvPr/>
          </p:nvSpPr>
          <p:spPr>
            <a:xfrm>
              <a:off x="6411021" y="3726750"/>
              <a:ext cx="25353" cy="22253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2239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4" name="Google Shape;11825;p56">
            <a:extLst>
              <a:ext uri="{FF2B5EF4-FFF2-40B4-BE49-F238E27FC236}">
                <a16:creationId xmlns:a16="http://schemas.microsoft.com/office/drawing/2014/main" id="{2F1D4DA4-01FF-FFE7-407E-96205587CC00}"/>
              </a:ext>
            </a:extLst>
          </p:cNvPr>
          <p:cNvGrpSpPr/>
          <p:nvPr/>
        </p:nvGrpSpPr>
        <p:grpSpPr>
          <a:xfrm>
            <a:off x="4572000" y="3141012"/>
            <a:ext cx="586022" cy="464906"/>
            <a:chOff x="1308024" y="2413975"/>
            <a:chExt cx="360253" cy="357111"/>
          </a:xfrm>
        </p:grpSpPr>
        <p:sp>
          <p:nvSpPr>
            <p:cNvPr id="15" name="Google Shape;11826;p56">
              <a:extLst>
                <a:ext uri="{FF2B5EF4-FFF2-40B4-BE49-F238E27FC236}">
                  <a16:creationId xmlns:a16="http://schemas.microsoft.com/office/drawing/2014/main" id="{19502091-A0A2-9001-116D-A53D7890BFD7}"/>
                </a:ext>
              </a:extLst>
            </p:cNvPr>
            <p:cNvSpPr/>
            <p:nvPr/>
          </p:nvSpPr>
          <p:spPr>
            <a:xfrm>
              <a:off x="1403939" y="2569173"/>
              <a:ext cx="212622" cy="201913"/>
            </a:xfrm>
            <a:custGeom>
              <a:avLst/>
              <a:gdLst/>
              <a:ahLst/>
              <a:cxnLst/>
              <a:rect l="l" t="t" r="r" b="b"/>
              <a:pathLst>
                <a:path w="8120" h="7711" extrusionOk="0">
                  <a:moveTo>
                    <a:pt x="6078" y="0"/>
                  </a:moveTo>
                  <a:lnTo>
                    <a:pt x="5257" y="830"/>
                  </a:lnTo>
                  <a:cubicBezTo>
                    <a:pt x="5210" y="878"/>
                    <a:pt x="5162" y="916"/>
                    <a:pt x="5114" y="954"/>
                  </a:cubicBezTo>
                  <a:cubicBezTo>
                    <a:pt x="4924" y="1093"/>
                    <a:pt x="4686" y="1176"/>
                    <a:pt x="4437" y="1176"/>
                  </a:cubicBezTo>
                  <a:cubicBezTo>
                    <a:pt x="4412" y="1176"/>
                    <a:pt x="4386" y="1175"/>
                    <a:pt x="4360" y="1174"/>
                  </a:cubicBezTo>
                  <a:cubicBezTo>
                    <a:pt x="3702" y="1135"/>
                    <a:pt x="2605" y="1059"/>
                    <a:pt x="2147" y="916"/>
                  </a:cubicBezTo>
                  <a:cubicBezTo>
                    <a:pt x="2142" y="915"/>
                    <a:pt x="2137" y="914"/>
                    <a:pt x="2132" y="914"/>
                  </a:cubicBezTo>
                  <a:cubicBezTo>
                    <a:pt x="2035" y="914"/>
                    <a:pt x="1880" y="1155"/>
                    <a:pt x="1880" y="1155"/>
                  </a:cubicBezTo>
                  <a:cubicBezTo>
                    <a:pt x="1804" y="1431"/>
                    <a:pt x="1918" y="1727"/>
                    <a:pt x="2176" y="1870"/>
                  </a:cubicBezTo>
                  <a:lnTo>
                    <a:pt x="3311" y="2328"/>
                  </a:lnTo>
                  <a:lnTo>
                    <a:pt x="697" y="4932"/>
                  </a:lnTo>
                  <a:lnTo>
                    <a:pt x="172" y="5467"/>
                  </a:lnTo>
                  <a:cubicBezTo>
                    <a:pt x="1" y="5629"/>
                    <a:pt x="1" y="5896"/>
                    <a:pt x="172" y="6058"/>
                  </a:cubicBezTo>
                  <a:lnTo>
                    <a:pt x="201" y="6096"/>
                  </a:lnTo>
                  <a:cubicBezTo>
                    <a:pt x="282" y="6177"/>
                    <a:pt x="389" y="6218"/>
                    <a:pt x="498" y="6218"/>
                  </a:cubicBezTo>
                  <a:cubicBezTo>
                    <a:pt x="607" y="6218"/>
                    <a:pt x="716" y="6177"/>
                    <a:pt x="802" y="6096"/>
                  </a:cubicBezTo>
                  <a:lnTo>
                    <a:pt x="892" y="5998"/>
                  </a:lnTo>
                  <a:lnTo>
                    <a:pt x="892" y="5998"/>
                  </a:lnTo>
                  <a:cubicBezTo>
                    <a:pt x="888" y="6004"/>
                    <a:pt x="883" y="6011"/>
                    <a:pt x="878" y="6020"/>
                  </a:cubicBezTo>
                  <a:cubicBezTo>
                    <a:pt x="745" y="6182"/>
                    <a:pt x="754" y="6411"/>
                    <a:pt x="907" y="6564"/>
                  </a:cubicBezTo>
                  <a:lnTo>
                    <a:pt x="955" y="6611"/>
                  </a:lnTo>
                  <a:cubicBezTo>
                    <a:pt x="1031" y="6688"/>
                    <a:pt x="1136" y="6726"/>
                    <a:pt x="1241" y="6726"/>
                  </a:cubicBezTo>
                  <a:cubicBezTo>
                    <a:pt x="1346" y="6726"/>
                    <a:pt x="1451" y="6688"/>
                    <a:pt x="1527" y="6611"/>
                  </a:cubicBezTo>
                  <a:lnTo>
                    <a:pt x="1613" y="6526"/>
                  </a:lnTo>
                  <a:lnTo>
                    <a:pt x="1594" y="6554"/>
                  </a:lnTo>
                  <a:cubicBezTo>
                    <a:pt x="1460" y="6707"/>
                    <a:pt x="1470" y="6945"/>
                    <a:pt x="1613" y="7088"/>
                  </a:cubicBezTo>
                  <a:lnTo>
                    <a:pt x="1670" y="7146"/>
                  </a:lnTo>
                  <a:cubicBezTo>
                    <a:pt x="1747" y="7227"/>
                    <a:pt x="1849" y="7267"/>
                    <a:pt x="1953" y="7267"/>
                  </a:cubicBezTo>
                  <a:cubicBezTo>
                    <a:pt x="2057" y="7267"/>
                    <a:pt x="2162" y="7227"/>
                    <a:pt x="2243" y="7146"/>
                  </a:cubicBezTo>
                  <a:lnTo>
                    <a:pt x="2386" y="7003"/>
                  </a:lnTo>
                  <a:lnTo>
                    <a:pt x="2386" y="7003"/>
                  </a:lnTo>
                  <a:cubicBezTo>
                    <a:pt x="2262" y="7155"/>
                    <a:pt x="2271" y="7384"/>
                    <a:pt x="2414" y="7518"/>
                  </a:cubicBezTo>
                  <a:lnTo>
                    <a:pt x="2491" y="7604"/>
                  </a:lnTo>
                  <a:cubicBezTo>
                    <a:pt x="2562" y="7675"/>
                    <a:pt x="2660" y="7711"/>
                    <a:pt x="2759" y="7711"/>
                  </a:cubicBezTo>
                  <a:cubicBezTo>
                    <a:pt x="2858" y="7711"/>
                    <a:pt x="2958" y="7675"/>
                    <a:pt x="3034" y="7604"/>
                  </a:cubicBezTo>
                  <a:lnTo>
                    <a:pt x="3206" y="7432"/>
                  </a:lnTo>
                  <a:lnTo>
                    <a:pt x="6087" y="4541"/>
                  </a:lnTo>
                  <a:lnTo>
                    <a:pt x="6717" y="3912"/>
                  </a:lnTo>
                  <a:cubicBezTo>
                    <a:pt x="6870" y="3759"/>
                    <a:pt x="6965" y="3559"/>
                    <a:pt x="6974" y="3349"/>
                  </a:cubicBezTo>
                  <a:cubicBezTo>
                    <a:pt x="6984" y="3244"/>
                    <a:pt x="7022" y="3148"/>
                    <a:pt x="7098" y="3072"/>
                  </a:cubicBezTo>
                  <a:lnTo>
                    <a:pt x="8119" y="2051"/>
                  </a:lnTo>
                  <a:lnTo>
                    <a:pt x="6078" y="0"/>
                  </a:lnTo>
                  <a:close/>
                </a:path>
              </a:pathLst>
            </a:custGeom>
            <a:solidFill>
              <a:srgbClr val="FD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827;p56">
              <a:extLst>
                <a:ext uri="{FF2B5EF4-FFF2-40B4-BE49-F238E27FC236}">
                  <a16:creationId xmlns:a16="http://schemas.microsoft.com/office/drawing/2014/main" id="{1774395F-27F5-24EE-8C5E-335EB12A8795}"/>
                </a:ext>
              </a:extLst>
            </p:cNvPr>
            <p:cNvSpPr/>
            <p:nvPr/>
          </p:nvSpPr>
          <p:spPr>
            <a:xfrm>
              <a:off x="1422426" y="2593080"/>
              <a:ext cx="140928" cy="170700"/>
            </a:xfrm>
            <a:custGeom>
              <a:avLst/>
              <a:gdLst/>
              <a:ahLst/>
              <a:cxnLst/>
              <a:rect l="l" t="t" r="r" b="b"/>
              <a:pathLst>
                <a:path w="5382" h="6519" extrusionOk="0">
                  <a:moveTo>
                    <a:pt x="1426" y="1"/>
                  </a:moveTo>
                  <a:cubicBezTo>
                    <a:pt x="1329" y="1"/>
                    <a:pt x="1174" y="242"/>
                    <a:pt x="1174" y="242"/>
                  </a:cubicBezTo>
                  <a:cubicBezTo>
                    <a:pt x="1098" y="518"/>
                    <a:pt x="1212" y="814"/>
                    <a:pt x="1470" y="957"/>
                  </a:cubicBezTo>
                  <a:lnTo>
                    <a:pt x="2605" y="1415"/>
                  </a:lnTo>
                  <a:lnTo>
                    <a:pt x="1" y="4019"/>
                  </a:lnTo>
                  <a:lnTo>
                    <a:pt x="2491" y="6519"/>
                  </a:lnTo>
                  <a:lnTo>
                    <a:pt x="5381" y="3628"/>
                  </a:lnTo>
                  <a:lnTo>
                    <a:pt x="2910" y="1148"/>
                  </a:lnTo>
                  <a:lnTo>
                    <a:pt x="3674" y="833"/>
                  </a:lnTo>
                  <a:lnTo>
                    <a:pt x="3693" y="823"/>
                  </a:lnTo>
                  <a:cubicBezTo>
                    <a:pt x="3931" y="690"/>
                    <a:pt x="4093" y="461"/>
                    <a:pt x="4131" y="184"/>
                  </a:cubicBezTo>
                  <a:lnTo>
                    <a:pt x="4131" y="184"/>
                  </a:lnTo>
                  <a:cubicBezTo>
                    <a:pt x="3998" y="234"/>
                    <a:pt x="3858" y="262"/>
                    <a:pt x="3716" y="262"/>
                  </a:cubicBezTo>
                  <a:cubicBezTo>
                    <a:pt x="3696" y="262"/>
                    <a:pt x="3675" y="262"/>
                    <a:pt x="3654" y="261"/>
                  </a:cubicBezTo>
                  <a:cubicBezTo>
                    <a:pt x="2996" y="222"/>
                    <a:pt x="1899" y="146"/>
                    <a:pt x="1441" y="3"/>
                  </a:cubicBezTo>
                  <a:cubicBezTo>
                    <a:pt x="1436" y="2"/>
                    <a:pt x="1431" y="1"/>
                    <a:pt x="1426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828;p56">
              <a:extLst>
                <a:ext uri="{FF2B5EF4-FFF2-40B4-BE49-F238E27FC236}">
                  <a16:creationId xmlns:a16="http://schemas.microsoft.com/office/drawing/2014/main" id="{77FA31E5-FE7B-D1A7-FF28-6DD1C09AF3BB}"/>
                </a:ext>
              </a:extLst>
            </p:cNvPr>
            <p:cNvSpPr/>
            <p:nvPr/>
          </p:nvSpPr>
          <p:spPr>
            <a:xfrm>
              <a:off x="1464139" y="2613138"/>
              <a:ext cx="152161" cy="157896"/>
            </a:xfrm>
            <a:custGeom>
              <a:avLst/>
              <a:gdLst/>
              <a:ahLst/>
              <a:cxnLst/>
              <a:rect l="l" t="t" r="r" b="b"/>
              <a:pathLst>
                <a:path w="5811" h="6030" extrusionOk="0">
                  <a:moveTo>
                    <a:pt x="5448" y="0"/>
                  </a:moveTo>
                  <a:lnTo>
                    <a:pt x="4418" y="1021"/>
                  </a:lnTo>
                  <a:cubicBezTo>
                    <a:pt x="4351" y="1097"/>
                    <a:pt x="4303" y="1193"/>
                    <a:pt x="4303" y="1298"/>
                  </a:cubicBezTo>
                  <a:cubicBezTo>
                    <a:pt x="4284" y="1508"/>
                    <a:pt x="4198" y="1708"/>
                    <a:pt x="4046" y="1861"/>
                  </a:cubicBezTo>
                  <a:lnTo>
                    <a:pt x="363" y="5552"/>
                  </a:lnTo>
                  <a:cubicBezTo>
                    <a:pt x="289" y="5619"/>
                    <a:pt x="192" y="5657"/>
                    <a:pt x="89" y="5657"/>
                  </a:cubicBezTo>
                  <a:cubicBezTo>
                    <a:pt x="60" y="5657"/>
                    <a:pt x="30" y="5654"/>
                    <a:pt x="1" y="5648"/>
                  </a:cubicBezTo>
                  <a:lnTo>
                    <a:pt x="1" y="5648"/>
                  </a:lnTo>
                  <a:cubicBezTo>
                    <a:pt x="20" y="5724"/>
                    <a:pt x="58" y="5781"/>
                    <a:pt x="106" y="5839"/>
                  </a:cubicBezTo>
                  <a:lnTo>
                    <a:pt x="182" y="5915"/>
                  </a:lnTo>
                  <a:cubicBezTo>
                    <a:pt x="258" y="5991"/>
                    <a:pt x="359" y="6029"/>
                    <a:pt x="458" y="6029"/>
                  </a:cubicBezTo>
                  <a:cubicBezTo>
                    <a:pt x="557" y="6029"/>
                    <a:pt x="654" y="5991"/>
                    <a:pt x="726" y="5915"/>
                  </a:cubicBezTo>
                  <a:lnTo>
                    <a:pt x="4418" y="2233"/>
                  </a:lnTo>
                  <a:cubicBezTo>
                    <a:pt x="4561" y="2080"/>
                    <a:pt x="4656" y="1880"/>
                    <a:pt x="4675" y="1660"/>
                  </a:cubicBezTo>
                  <a:cubicBezTo>
                    <a:pt x="4675" y="1565"/>
                    <a:pt x="4723" y="1460"/>
                    <a:pt x="4790" y="1393"/>
                  </a:cubicBezTo>
                  <a:lnTo>
                    <a:pt x="5811" y="372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829;p56">
              <a:extLst>
                <a:ext uri="{FF2B5EF4-FFF2-40B4-BE49-F238E27FC236}">
                  <a16:creationId xmlns:a16="http://schemas.microsoft.com/office/drawing/2014/main" id="{5734537B-0C79-C2F6-8645-88AB580243FA}"/>
                </a:ext>
              </a:extLst>
            </p:cNvPr>
            <p:cNvSpPr/>
            <p:nvPr/>
          </p:nvSpPr>
          <p:spPr>
            <a:xfrm>
              <a:off x="1537850" y="2569671"/>
              <a:ext cx="78712" cy="78215"/>
            </a:xfrm>
            <a:custGeom>
              <a:avLst/>
              <a:gdLst/>
              <a:ahLst/>
              <a:cxnLst/>
              <a:rect l="l" t="t" r="r" b="b"/>
              <a:pathLst>
                <a:path w="3006" h="2987" extrusionOk="0">
                  <a:moveTo>
                    <a:pt x="964" y="0"/>
                  </a:moveTo>
                  <a:lnTo>
                    <a:pt x="143" y="821"/>
                  </a:lnTo>
                  <a:cubicBezTo>
                    <a:pt x="96" y="868"/>
                    <a:pt x="48" y="907"/>
                    <a:pt x="0" y="945"/>
                  </a:cubicBezTo>
                  <a:lnTo>
                    <a:pt x="2051" y="2986"/>
                  </a:lnTo>
                  <a:lnTo>
                    <a:pt x="3005" y="203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830;p56">
              <a:extLst>
                <a:ext uri="{FF2B5EF4-FFF2-40B4-BE49-F238E27FC236}">
                  <a16:creationId xmlns:a16="http://schemas.microsoft.com/office/drawing/2014/main" id="{6A1E0B23-EC40-970A-380E-028B34D22D74}"/>
                </a:ext>
              </a:extLst>
            </p:cNvPr>
            <p:cNvSpPr/>
            <p:nvPr/>
          </p:nvSpPr>
          <p:spPr>
            <a:xfrm>
              <a:off x="1548088" y="2554667"/>
              <a:ext cx="83216" cy="82666"/>
            </a:xfrm>
            <a:custGeom>
              <a:avLst/>
              <a:gdLst/>
              <a:ahLst/>
              <a:cxnLst/>
              <a:rect l="l" t="t" r="r" b="b"/>
              <a:pathLst>
                <a:path w="3178" h="3157" extrusionOk="0">
                  <a:moveTo>
                    <a:pt x="830" y="1"/>
                  </a:moveTo>
                  <a:lnTo>
                    <a:pt x="86" y="745"/>
                  </a:lnTo>
                  <a:cubicBezTo>
                    <a:pt x="0" y="831"/>
                    <a:pt x="0" y="974"/>
                    <a:pt x="86" y="1060"/>
                  </a:cubicBezTo>
                  <a:lnTo>
                    <a:pt x="2118" y="3092"/>
                  </a:lnTo>
                  <a:cubicBezTo>
                    <a:pt x="2161" y="3135"/>
                    <a:pt x="2218" y="3156"/>
                    <a:pt x="2276" y="3156"/>
                  </a:cubicBezTo>
                  <a:cubicBezTo>
                    <a:pt x="2333" y="3156"/>
                    <a:pt x="2390" y="3135"/>
                    <a:pt x="2433" y="3092"/>
                  </a:cubicBezTo>
                  <a:lnTo>
                    <a:pt x="3177" y="234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831;p56">
              <a:extLst>
                <a:ext uri="{FF2B5EF4-FFF2-40B4-BE49-F238E27FC236}">
                  <a16:creationId xmlns:a16="http://schemas.microsoft.com/office/drawing/2014/main" id="{AED05D2F-BEFB-32B6-3F33-6A468A8730AE}"/>
                </a:ext>
              </a:extLst>
            </p:cNvPr>
            <p:cNvSpPr/>
            <p:nvPr/>
          </p:nvSpPr>
          <p:spPr>
            <a:xfrm>
              <a:off x="1594802" y="2603397"/>
              <a:ext cx="36502" cy="33936"/>
            </a:xfrm>
            <a:custGeom>
              <a:avLst/>
              <a:gdLst/>
              <a:ahLst/>
              <a:cxnLst/>
              <a:rect l="l" t="t" r="r" b="b"/>
              <a:pathLst>
                <a:path w="1394" h="1296" extrusionOk="0">
                  <a:moveTo>
                    <a:pt x="907" y="0"/>
                  </a:moveTo>
                  <a:lnTo>
                    <a:pt x="0" y="897"/>
                  </a:lnTo>
                  <a:lnTo>
                    <a:pt x="334" y="1231"/>
                  </a:lnTo>
                  <a:cubicBezTo>
                    <a:pt x="377" y="1274"/>
                    <a:pt x="434" y="1295"/>
                    <a:pt x="492" y="1295"/>
                  </a:cubicBezTo>
                  <a:cubicBezTo>
                    <a:pt x="549" y="1295"/>
                    <a:pt x="606" y="1274"/>
                    <a:pt x="649" y="1231"/>
                  </a:cubicBezTo>
                  <a:lnTo>
                    <a:pt x="1393" y="487"/>
                  </a:lnTo>
                  <a:lnTo>
                    <a:pt x="907" y="0"/>
                  </a:ln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832;p56">
              <a:extLst>
                <a:ext uri="{FF2B5EF4-FFF2-40B4-BE49-F238E27FC236}">
                  <a16:creationId xmlns:a16="http://schemas.microsoft.com/office/drawing/2014/main" id="{726E5C7B-C944-B8FA-F804-F51414A45CD9}"/>
                </a:ext>
              </a:extLst>
            </p:cNvPr>
            <p:cNvSpPr/>
            <p:nvPr/>
          </p:nvSpPr>
          <p:spPr>
            <a:xfrm>
              <a:off x="1566810" y="2518531"/>
              <a:ext cx="101205" cy="99817"/>
            </a:xfrm>
            <a:custGeom>
              <a:avLst/>
              <a:gdLst/>
              <a:ahLst/>
              <a:cxnLst/>
              <a:rect l="l" t="t" r="r" b="b"/>
              <a:pathLst>
                <a:path w="3865" h="3812" extrusionOk="0">
                  <a:moveTo>
                    <a:pt x="1357" y="0"/>
                  </a:moveTo>
                  <a:cubicBezTo>
                    <a:pt x="1301" y="0"/>
                    <a:pt x="1246" y="21"/>
                    <a:pt x="1203" y="64"/>
                  </a:cubicBezTo>
                  <a:lnTo>
                    <a:pt x="96" y="1171"/>
                  </a:lnTo>
                  <a:cubicBezTo>
                    <a:pt x="1" y="1257"/>
                    <a:pt x="1" y="1400"/>
                    <a:pt x="96" y="1486"/>
                  </a:cubicBezTo>
                  <a:lnTo>
                    <a:pt x="2357" y="3747"/>
                  </a:lnTo>
                  <a:cubicBezTo>
                    <a:pt x="2400" y="3790"/>
                    <a:pt x="2457" y="3811"/>
                    <a:pt x="2515" y="3811"/>
                  </a:cubicBezTo>
                  <a:cubicBezTo>
                    <a:pt x="2572" y="3811"/>
                    <a:pt x="2629" y="3790"/>
                    <a:pt x="2672" y="3747"/>
                  </a:cubicBezTo>
                  <a:lnTo>
                    <a:pt x="3779" y="2640"/>
                  </a:lnTo>
                  <a:cubicBezTo>
                    <a:pt x="3864" y="2554"/>
                    <a:pt x="3864" y="2411"/>
                    <a:pt x="3779" y="2325"/>
                  </a:cubicBezTo>
                  <a:lnTo>
                    <a:pt x="1518" y="64"/>
                  </a:lnTo>
                  <a:cubicBezTo>
                    <a:pt x="1470" y="21"/>
                    <a:pt x="1413" y="0"/>
                    <a:pt x="1357" y="0"/>
                  </a:cubicBezTo>
                  <a:close/>
                </a:path>
              </a:pathLst>
            </a:custGeom>
            <a:solidFill>
              <a:srgbClr val="FD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833;p56">
              <a:extLst>
                <a:ext uri="{FF2B5EF4-FFF2-40B4-BE49-F238E27FC236}">
                  <a16:creationId xmlns:a16="http://schemas.microsoft.com/office/drawing/2014/main" id="{1D846BE7-1D42-5E79-68CE-E118E65E979C}"/>
                </a:ext>
              </a:extLst>
            </p:cNvPr>
            <p:cNvSpPr/>
            <p:nvPr/>
          </p:nvSpPr>
          <p:spPr>
            <a:xfrm>
              <a:off x="1616771" y="2567654"/>
              <a:ext cx="51506" cy="50930"/>
            </a:xfrm>
            <a:custGeom>
              <a:avLst/>
              <a:gdLst/>
              <a:ahLst/>
              <a:cxnLst/>
              <a:rect l="l" t="t" r="r" b="b"/>
              <a:pathLst>
                <a:path w="1967" h="1945" extrusionOk="0">
                  <a:moveTo>
                    <a:pt x="1422" y="1"/>
                  </a:moveTo>
                  <a:lnTo>
                    <a:pt x="1" y="1422"/>
                  </a:lnTo>
                  <a:lnTo>
                    <a:pt x="459" y="1880"/>
                  </a:lnTo>
                  <a:cubicBezTo>
                    <a:pt x="502" y="1923"/>
                    <a:pt x="559" y="1945"/>
                    <a:pt x="616" y="1945"/>
                  </a:cubicBezTo>
                  <a:cubicBezTo>
                    <a:pt x="673" y="1945"/>
                    <a:pt x="731" y="1923"/>
                    <a:pt x="774" y="1880"/>
                  </a:cubicBezTo>
                  <a:lnTo>
                    <a:pt x="1880" y="774"/>
                  </a:lnTo>
                  <a:cubicBezTo>
                    <a:pt x="1966" y="688"/>
                    <a:pt x="1966" y="545"/>
                    <a:pt x="1880" y="459"/>
                  </a:cubicBezTo>
                  <a:lnTo>
                    <a:pt x="1422" y="1"/>
                  </a:lnTo>
                  <a:close/>
                </a:path>
              </a:pathLst>
            </a:custGeom>
            <a:solidFill>
              <a:srgbClr val="93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834;p56">
              <a:extLst>
                <a:ext uri="{FF2B5EF4-FFF2-40B4-BE49-F238E27FC236}">
                  <a16:creationId xmlns:a16="http://schemas.microsoft.com/office/drawing/2014/main" id="{220369B1-54EB-CD50-611F-A989B4960BCA}"/>
                </a:ext>
              </a:extLst>
            </p:cNvPr>
            <p:cNvSpPr/>
            <p:nvPr/>
          </p:nvSpPr>
          <p:spPr>
            <a:xfrm>
              <a:off x="1409203" y="2654379"/>
              <a:ext cx="84237" cy="77612"/>
            </a:xfrm>
            <a:custGeom>
              <a:avLst/>
              <a:gdLst/>
              <a:ahLst/>
              <a:cxnLst/>
              <a:rect l="l" t="t" r="r" b="b"/>
              <a:pathLst>
                <a:path w="3217" h="2964" extrusionOk="0">
                  <a:moveTo>
                    <a:pt x="2913" y="1"/>
                  </a:moveTo>
                  <a:cubicBezTo>
                    <a:pt x="2864" y="1"/>
                    <a:pt x="2813" y="20"/>
                    <a:pt x="2767" y="66"/>
                  </a:cubicBezTo>
                  <a:lnTo>
                    <a:pt x="0" y="2842"/>
                  </a:lnTo>
                  <a:cubicBezTo>
                    <a:pt x="81" y="2923"/>
                    <a:pt x="188" y="2964"/>
                    <a:pt x="296" y="2964"/>
                  </a:cubicBezTo>
                  <a:cubicBezTo>
                    <a:pt x="403" y="2964"/>
                    <a:pt x="510" y="2923"/>
                    <a:pt x="592" y="2842"/>
                  </a:cubicBezTo>
                  <a:lnTo>
                    <a:pt x="706" y="2728"/>
                  </a:lnTo>
                  <a:lnTo>
                    <a:pt x="3072" y="362"/>
                  </a:lnTo>
                  <a:lnTo>
                    <a:pt x="3062" y="362"/>
                  </a:lnTo>
                  <a:cubicBezTo>
                    <a:pt x="3217" y="215"/>
                    <a:pt x="3077" y="1"/>
                    <a:pt x="2913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835;p56">
              <a:extLst>
                <a:ext uri="{FF2B5EF4-FFF2-40B4-BE49-F238E27FC236}">
                  <a16:creationId xmlns:a16="http://schemas.microsoft.com/office/drawing/2014/main" id="{B501187C-F110-BC7B-E0DA-38032D725B57}"/>
                </a:ext>
              </a:extLst>
            </p:cNvPr>
            <p:cNvSpPr/>
            <p:nvPr/>
          </p:nvSpPr>
          <p:spPr>
            <a:xfrm>
              <a:off x="1428422" y="2665351"/>
              <a:ext cx="86987" cy="80152"/>
            </a:xfrm>
            <a:custGeom>
              <a:avLst/>
              <a:gdLst/>
              <a:ahLst/>
              <a:cxnLst/>
              <a:rect l="l" t="t" r="r" b="b"/>
              <a:pathLst>
                <a:path w="3322" h="3061" extrusionOk="0">
                  <a:moveTo>
                    <a:pt x="3021" y="0"/>
                  </a:moveTo>
                  <a:cubicBezTo>
                    <a:pt x="2972" y="0"/>
                    <a:pt x="2919" y="20"/>
                    <a:pt x="2872" y="67"/>
                  </a:cubicBezTo>
                  <a:lnTo>
                    <a:pt x="1" y="2929"/>
                  </a:lnTo>
                  <a:lnTo>
                    <a:pt x="10" y="2938"/>
                  </a:lnTo>
                  <a:cubicBezTo>
                    <a:pt x="91" y="3019"/>
                    <a:pt x="196" y="3060"/>
                    <a:pt x="301" y="3060"/>
                  </a:cubicBezTo>
                  <a:cubicBezTo>
                    <a:pt x="406" y="3060"/>
                    <a:pt x="511" y="3019"/>
                    <a:pt x="592" y="2938"/>
                  </a:cubicBezTo>
                  <a:lnTo>
                    <a:pt x="678" y="2853"/>
                  </a:lnTo>
                  <a:lnTo>
                    <a:pt x="3168" y="363"/>
                  </a:lnTo>
                  <a:cubicBezTo>
                    <a:pt x="3321" y="209"/>
                    <a:pt x="3184" y="0"/>
                    <a:pt x="3021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836;p56">
              <a:extLst>
                <a:ext uri="{FF2B5EF4-FFF2-40B4-BE49-F238E27FC236}">
                  <a16:creationId xmlns:a16="http://schemas.microsoft.com/office/drawing/2014/main" id="{94A3B84F-22D2-3081-386A-7346D75257F7}"/>
                </a:ext>
              </a:extLst>
            </p:cNvPr>
            <p:cNvSpPr/>
            <p:nvPr/>
          </p:nvSpPr>
          <p:spPr>
            <a:xfrm>
              <a:off x="1447171" y="2687084"/>
              <a:ext cx="78974" cy="72218"/>
            </a:xfrm>
            <a:custGeom>
              <a:avLst/>
              <a:gdLst/>
              <a:ahLst/>
              <a:cxnLst/>
              <a:rect l="l" t="t" r="r" b="b"/>
              <a:pathLst>
                <a:path w="3016" h="2758" extrusionOk="0">
                  <a:moveTo>
                    <a:pt x="2716" y="0"/>
                  </a:moveTo>
                  <a:cubicBezTo>
                    <a:pt x="2666" y="0"/>
                    <a:pt x="2613" y="20"/>
                    <a:pt x="2566" y="67"/>
                  </a:cubicBezTo>
                  <a:lnTo>
                    <a:pt x="0" y="2633"/>
                  </a:lnTo>
                  <a:lnTo>
                    <a:pt x="10" y="2643"/>
                  </a:lnTo>
                  <a:cubicBezTo>
                    <a:pt x="91" y="2719"/>
                    <a:pt x="196" y="2757"/>
                    <a:pt x="299" y="2757"/>
                  </a:cubicBezTo>
                  <a:cubicBezTo>
                    <a:pt x="403" y="2757"/>
                    <a:pt x="506" y="2719"/>
                    <a:pt x="582" y="2643"/>
                  </a:cubicBezTo>
                  <a:lnTo>
                    <a:pt x="754" y="2471"/>
                  </a:lnTo>
                  <a:lnTo>
                    <a:pt x="2862" y="363"/>
                  </a:lnTo>
                  <a:cubicBezTo>
                    <a:pt x="3015" y="209"/>
                    <a:pt x="2878" y="0"/>
                    <a:pt x="2716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837;p56">
              <a:extLst>
                <a:ext uri="{FF2B5EF4-FFF2-40B4-BE49-F238E27FC236}">
                  <a16:creationId xmlns:a16="http://schemas.microsoft.com/office/drawing/2014/main" id="{55BD6BA0-0918-4D84-FFEF-ABCA7748FC91}"/>
                </a:ext>
              </a:extLst>
            </p:cNvPr>
            <p:cNvSpPr/>
            <p:nvPr/>
          </p:nvSpPr>
          <p:spPr>
            <a:xfrm>
              <a:off x="1482756" y="2624502"/>
              <a:ext cx="64101" cy="60095"/>
            </a:xfrm>
            <a:custGeom>
              <a:avLst/>
              <a:gdLst/>
              <a:ahLst/>
              <a:cxnLst/>
              <a:rect l="l" t="t" r="r" b="b"/>
              <a:pathLst>
                <a:path w="2448" h="2295" extrusionOk="0">
                  <a:moveTo>
                    <a:pt x="309" y="1"/>
                  </a:moveTo>
                  <a:cubicBezTo>
                    <a:pt x="144" y="1"/>
                    <a:pt x="1" y="213"/>
                    <a:pt x="148" y="368"/>
                  </a:cubicBezTo>
                  <a:lnTo>
                    <a:pt x="2028" y="2237"/>
                  </a:lnTo>
                  <a:cubicBezTo>
                    <a:pt x="2066" y="2276"/>
                    <a:pt x="2114" y="2295"/>
                    <a:pt x="2171" y="2295"/>
                  </a:cubicBezTo>
                  <a:cubicBezTo>
                    <a:pt x="2362" y="2295"/>
                    <a:pt x="2448" y="2066"/>
                    <a:pt x="2324" y="1942"/>
                  </a:cubicBezTo>
                  <a:lnTo>
                    <a:pt x="454" y="62"/>
                  </a:lnTo>
                  <a:cubicBezTo>
                    <a:pt x="408" y="19"/>
                    <a:pt x="358" y="1"/>
                    <a:pt x="309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838;p56">
              <a:extLst>
                <a:ext uri="{FF2B5EF4-FFF2-40B4-BE49-F238E27FC236}">
                  <a16:creationId xmlns:a16="http://schemas.microsoft.com/office/drawing/2014/main" id="{24BA2010-4F43-B36C-E5B4-F4D1851A53F6}"/>
                </a:ext>
              </a:extLst>
            </p:cNvPr>
            <p:cNvSpPr/>
            <p:nvPr/>
          </p:nvSpPr>
          <p:spPr>
            <a:xfrm>
              <a:off x="1359739" y="2560166"/>
              <a:ext cx="212360" cy="201363"/>
            </a:xfrm>
            <a:custGeom>
              <a:avLst/>
              <a:gdLst/>
              <a:ahLst/>
              <a:cxnLst/>
              <a:rect l="l" t="t" r="r" b="b"/>
              <a:pathLst>
                <a:path w="8110" h="7690" extrusionOk="0">
                  <a:moveTo>
                    <a:pt x="2042" y="1"/>
                  </a:moveTo>
                  <a:lnTo>
                    <a:pt x="0" y="2033"/>
                  </a:lnTo>
                  <a:lnTo>
                    <a:pt x="1021" y="3054"/>
                  </a:lnTo>
                  <a:cubicBezTo>
                    <a:pt x="1059" y="3092"/>
                    <a:pt x="1088" y="3130"/>
                    <a:pt x="1107" y="3178"/>
                  </a:cubicBezTo>
                  <a:cubicBezTo>
                    <a:pt x="1135" y="3225"/>
                    <a:pt x="1145" y="3283"/>
                    <a:pt x="1145" y="3330"/>
                  </a:cubicBezTo>
                  <a:cubicBezTo>
                    <a:pt x="1164" y="3540"/>
                    <a:pt x="1259" y="3740"/>
                    <a:pt x="1403" y="3893"/>
                  </a:cubicBezTo>
                  <a:lnTo>
                    <a:pt x="5095" y="7575"/>
                  </a:lnTo>
                  <a:cubicBezTo>
                    <a:pt x="5166" y="7652"/>
                    <a:pt x="5264" y="7690"/>
                    <a:pt x="5363" y="7690"/>
                  </a:cubicBezTo>
                  <a:cubicBezTo>
                    <a:pt x="5462" y="7690"/>
                    <a:pt x="5562" y="7652"/>
                    <a:pt x="5638" y="7575"/>
                  </a:cubicBezTo>
                  <a:lnTo>
                    <a:pt x="5715" y="7499"/>
                  </a:lnTo>
                  <a:cubicBezTo>
                    <a:pt x="5848" y="7366"/>
                    <a:pt x="5867" y="7165"/>
                    <a:pt x="5762" y="7013"/>
                  </a:cubicBezTo>
                  <a:cubicBezTo>
                    <a:pt x="5743" y="6994"/>
                    <a:pt x="5734" y="6974"/>
                    <a:pt x="5715" y="6955"/>
                  </a:cubicBezTo>
                  <a:lnTo>
                    <a:pt x="5715" y="6955"/>
                  </a:lnTo>
                  <a:lnTo>
                    <a:pt x="5886" y="7127"/>
                  </a:lnTo>
                  <a:cubicBezTo>
                    <a:pt x="5963" y="7203"/>
                    <a:pt x="6065" y="7242"/>
                    <a:pt x="6169" y="7242"/>
                  </a:cubicBezTo>
                  <a:cubicBezTo>
                    <a:pt x="6273" y="7242"/>
                    <a:pt x="6378" y="7203"/>
                    <a:pt x="6459" y="7127"/>
                  </a:cubicBezTo>
                  <a:lnTo>
                    <a:pt x="6506" y="7070"/>
                  </a:lnTo>
                  <a:cubicBezTo>
                    <a:pt x="6650" y="6936"/>
                    <a:pt x="6669" y="6717"/>
                    <a:pt x="6554" y="6564"/>
                  </a:cubicBezTo>
                  <a:cubicBezTo>
                    <a:pt x="6551" y="6557"/>
                    <a:pt x="6546" y="6549"/>
                    <a:pt x="6540" y="6541"/>
                  </a:cubicBezTo>
                  <a:lnTo>
                    <a:pt x="6540" y="6541"/>
                  </a:lnTo>
                  <a:lnTo>
                    <a:pt x="6592" y="6593"/>
                  </a:lnTo>
                  <a:cubicBezTo>
                    <a:pt x="6673" y="6669"/>
                    <a:pt x="6778" y="6707"/>
                    <a:pt x="6883" y="6707"/>
                  </a:cubicBezTo>
                  <a:cubicBezTo>
                    <a:pt x="6988" y="6707"/>
                    <a:pt x="7093" y="6669"/>
                    <a:pt x="7174" y="6593"/>
                  </a:cubicBezTo>
                  <a:lnTo>
                    <a:pt x="7212" y="6545"/>
                  </a:lnTo>
                  <a:cubicBezTo>
                    <a:pt x="7355" y="6402"/>
                    <a:pt x="7375" y="6173"/>
                    <a:pt x="7260" y="6011"/>
                  </a:cubicBezTo>
                  <a:lnTo>
                    <a:pt x="7260" y="6011"/>
                  </a:lnTo>
                  <a:lnTo>
                    <a:pt x="7327" y="6078"/>
                  </a:lnTo>
                  <a:cubicBezTo>
                    <a:pt x="7408" y="6159"/>
                    <a:pt x="7513" y="6199"/>
                    <a:pt x="7618" y="6199"/>
                  </a:cubicBezTo>
                  <a:cubicBezTo>
                    <a:pt x="7723" y="6199"/>
                    <a:pt x="7828" y="6159"/>
                    <a:pt x="7909" y="6078"/>
                  </a:cubicBezTo>
                  <a:lnTo>
                    <a:pt x="7947" y="6040"/>
                  </a:lnTo>
                  <a:cubicBezTo>
                    <a:pt x="8109" y="5877"/>
                    <a:pt x="8109" y="5620"/>
                    <a:pt x="7947" y="5458"/>
                  </a:cubicBezTo>
                  <a:lnTo>
                    <a:pt x="4808" y="2319"/>
                  </a:lnTo>
                  <a:lnTo>
                    <a:pt x="5953" y="1861"/>
                  </a:lnTo>
                  <a:cubicBezTo>
                    <a:pt x="6201" y="1718"/>
                    <a:pt x="6316" y="1422"/>
                    <a:pt x="6239" y="1146"/>
                  </a:cubicBezTo>
                  <a:cubicBezTo>
                    <a:pt x="6239" y="1146"/>
                    <a:pt x="6085" y="905"/>
                    <a:pt x="5987" y="905"/>
                  </a:cubicBezTo>
                  <a:cubicBezTo>
                    <a:pt x="5982" y="905"/>
                    <a:pt x="5977" y="906"/>
                    <a:pt x="5972" y="907"/>
                  </a:cubicBezTo>
                  <a:cubicBezTo>
                    <a:pt x="5514" y="1050"/>
                    <a:pt x="4417" y="1136"/>
                    <a:pt x="3759" y="1174"/>
                  </a:cubicBezTo>
                  <a:cubicBezTo>
                    <a:pt x="3744" y="1175"/>
                    <a:pt x="3728" y="1175"/>
                    <a:pt x="3713" y="1175"/>
                  </a:cubicBezTo>
                  <a:cubicBezTo>
                    <a:pt x="3453" y="1175"/>
                    <a:pt x="3203" y="1098"/>
                    <a:pt x="3005" y="945"/>
                  </a:cubicBezTo>
                  <a:cubicBezTo>
                    <a:pt x="2958" y="907"/>
                    <a:pt x="2910" y="869"/>
                    <a:pt x="2862" y="821"/>
                  </a:cubicBezTo>
                  <a:lnTo>
                    <a:pt x="2042" y="1"/>
                  </a:lnTo>
                  <a:close/>
                </a:path>
              </a:pathLst>
            </a:custGeom>
            <a:solidFill>
              <a:srgbClr val="FD9B9B"/>
            </a:solidFill>
            <a:ln>
              <a:solidFill>
                <a:srgbClr val="FD9B9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839;p56">
              <a:extLst>
                <a:ext uri="{FF2B5EF4-FFF2-40B4-BE49-F238E27FC236}">
                  <a16:creationId xmlns:a16="http://schemas.microsoft.com/office/drawing/2014/main" id="{FF0DFEA5-E2EE-23C6-110C-09282CC1E238}"/>
                </a:ext>
              </a:extLst>
            </p:cNvPr>
            <p:cNvSpPr/>
            <p:nvPr/>
          </p:nvSpPr>
          <p:spPr>
            <a:xfrm>
              <a:off x="1359739" y="2603633"/>
              <a:ext cx="152397" cy="157974"/>
            </a:xfrm>
            <a:custGeom>
              <a:avLst/>
              <a:gdLst/>
              <a:ahLst/>
              <a:cxnLst/>
              <a:rect l="l" t="t" r="r" b="b"/>
              <a:pathLst>
                <a:path w="5820" h="6033" extrusionOk="0">
                  <a:moveTo>
                    <a:pt x="372" y="1"/>
                  </a:moveTo>
                  <a:lnTo>
                    <a:pt x="0" y="373"/>
                  </a:lnTo>
                  <a:lnTo>
                    <a:pt x="1030" y="1394"/>
                  </a:lnTo>
                  <a:cubicBezTo>
                    <a:pt x="1097" y="1470"/>
                    <a:pt x="1135" y="1565"/>
                    <a:pt x="1145" y="1670"/>
                  </a:cubicBezTo>
                  <a:cubicBezTo>
                    <a:pt x="1164" y="1880"/>
                    <a:pt x="1250" y="2080"/>
                    <a:pt x="1403" y="2233"/>
                  </a:cubicBezTo>
                  <a:lnTo>
                    <a:pt x="5085" y="5925"/>
                  </a:lnTo>
                  <a:cubicBezTo>
                    <a:pt x="5161" y="5997"/>
                    <a:pt x="5261" y="6032"/>
                    <a:pt x="5362" y="6032"/>
                  </a:cubicBezTo>
                  <a:cubicBezTo>
                    <a:pt x="5462" y="6032"/>
                    <a:pt x="5562" y="5997"/>
                    <a:pt x="5638" y="5925"/>
                  </a:cubicBezTo>
                  <a:lnTo>
                    <a:pt x="5715" y="5839"/>
                  </a:lnTo>
                  <a:cubicBezTo>
                    <a:pt x="5762" y="5791"/>
                    <a:pt x="5800" y="5725"/>
                    <a:pt x="5820" y="5658"/>
                  </a:cubicBezTo>
                  <a:lnTo>
                    <a:pt x="5820" y="5658"/>
                  </a:lnTo>
                  <a:cubicBezTo>
                    <a:pt x="5790" y="5664"/>
                    <a:pt x="5761" y="5667"/>
                    <a:pt x="5733" y="5667"/>
                  </a:cubicBezTo>
                  <a:cubicBezTo>
                    <a:pt x="5630" y="5667"/>
                    <a:pt x="5532" y="5628"/>
                    <a:pt x="5457" y="5553"/>
                  </a:cubicBezTo>
                  <a:lnTo>
                    <a:pt x="1775" y="1871"/>
                  </a:lnTo>
                  <a:cubicBezTo>
                    <a:pt x="1622" y="1718"/>
                    <a:pt x="1527" y="1518"/>
                    <a:pt x="1517" y="1298"/>
                  </a:cubicBezTo>
                  <a:cubicBezTo>
                    <a:pt x="1507" y="1193"/>
                    <a:pt x="1469" y="1098"/>
                    <a:pt x="1393" y="103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FD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840;p56">
              <a:extLst>
                <a:ext uri="{FF2B5EF4-FFF2-40B4-BE49-F238E27FC236}">
                  <a16:creationId xmlns:a16="http://schemas.microsoft.com/office/drawing/2014/main" id="{AF88CAD0-C3FA-9044-1593-6DC80A8EBB22}"/>
                </a:ext>
              </a:extLst>
            </p:cNvPr>
            <p:cNvSpPr/>
            <p:nvPr/>
          </p:nvSpPr>
          <p:spPr>
            <a:xfrm>
              <a:off x="1359739" y="2560166"/>
              <a:ext cx="78450" cy="78215"/>
            </a:xfrm>
            <a:custGeom>
              <a:avLst/>
              <a:gdLst/>
              <a:ahLst/>
              <a:cxnLst/>
              <a:rect l="l" t="t" r="r" b="b"/>
              <a:pathLst>
                <a:path w="2996" h="2987" extrusionOk="0">
                  <a:moveTo>
                    <a:pt x="2032" y="1"/>
                  </a:moveTo>
                  <a:lnTo>
                    <a:pt x="0" y="2033"/>
                  </a:lnTo>
                  <a:lnTo>
                    <a:pt x="954" y="2987"/>
                  </a:lnTo>
                  <a:lnTo>
                    <a:pt x="2996" y="945"/>
                  </a:lnTo>
                  <a:cubicBezTo>
                    <a:pt x="2948" y="907"/>
                    <a:pt x="2910" y="869"/>
                    <a:pt x="2862" y="831"/>
                  </a:cubicBezTo>
                  <a:lnTo>
                    <a:pt x="2032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841;p56">
              <a:extLst>
                <a:ext uri="{FF2B5EF4-FFF2-40B4-BE49-F238E27FC236}">
                  <a16:creationId xmlns:a16="http://schemas.microsoft.com/office/drawing/2014/main" id="{98008AD2-8CAA-849C-2856-6F298EC9FEF7}"/>
                </a:ext>
              </a:extLst>
            </p:cNvPr>
            <p:cNvSpPr/>
            <p:nvPr/>
          </p:nvSpPr>
          <p:spPr>
            <a:xfrm>
              <a:off x="1344997" y="2545188"/>
              <a:ext cx="83216" cy="82640"/>
            </a:xfrm>
            <a:custGeom>
              <a:avLst/>
              <a:gdLst/>
              <a:ahLst/>
              <a:cxnLst/>
              <a:rect l="l" t="t" r="r" b="b"/>
              <a:pathLst>
                <a:path w="3178" h="3156" extrusionOk="0">
                  <a:moveTo>
                    <a:pt x="2347" y="0"/>
                  </a:moveTo>
                  <a:lnTo>
                    <a:pt x="0" y="2347"/>
                  </a:lnTo>
                  <a:lnTo>
                    <a:pt x="744" y="3091"/>
                  </a:lnTo>
                  <a:cubicBezTo>
                    <a:pt x="787" y="3134"/>
                    <a:pt x="845" y="3156"/>
                    <a:pt x="902" y="3156"/>
                  </a:cubicBezTo>
                  <a:cubicBezTo>
                    <a:pt x="959" y="3156"/>
                    <a:pt x="1016" y="3134"/>
                    <a:pt x="1059" y="3091"/>
                  </a:cubicBezTo>
                  <a:lnTo>
                    <a:pt x="3091" y="1069"/>
                  </a:lnTo>
                  <a:cubicBezTo>
                    <a:pt x="3177" y="983"/>
                    <a:pt x="3177" y="840"/>
                    <a:pt x="3091" y="745"/>
                  </a:cubicBezTo>
                  <a:lnTo>
                    <a:pt x="2347" y="0"/>
                  </a:ln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842;p56">
              <a:extLst>
                <a:ext uri="{FF2B5EF4-FFF2-40B4-BE49-F238E27FC236}">
                  <a16:creationId xmlns:a16="http://schemas.microsoft.com/office/drawing/2014/main" id="{39642C34-E156-DAC5-1D13-8B3998F34A71}"/>
                </a:ext>
              </a:extLst>
            </p:cNvPr>
            <p:cNvSpPr/>
            <p:nvPr/>
          </p:nvSpPr>
          <p:spPr>
            <a:xfrm>
              <a:off x="1344735" y="2593892"/>
              <a:ext cx="36764" cy="33936"/>
            </a:xfrm>
            <a:custGeom>
              <a:avLst/>
              <a:gdLst/>
              <a:ahLst/>
              <a:cxnLst/>
              <a:rect l="l" t="t" r="r" b="b"/>
              <a:pathLst>
                <a:path w="1404" h="1296" extrusionOk="0">
                  <a:moveTo>
                    <a:pt x="497" y="1"/>
                  </a:moveTo>
                  <a:lnTo>
                    <a:pt x="1" y="487"/>
                  </a:lnTo>
                  <a:lnTo>
                    <a:pt x="754" y="1231"/>
                  </a:lnTo>
                  <a:cubicBezTo>
                    <a:pt x="797" y="1274"/>
                    <a:pt x="852" y="1296"/>
                    <a:pt x="908" y="1296"/>
                  </a:cubicBezTo>
                  <a:cubicBezTo>
                    <a:pt x="964" y="1296"/>
                    <a:pt x="1022" y="1274"/>
                    <a:pt x="1069" y="1231"/>
                  </a:cubicBezTo>
                  <a:lnTo>
                    <a:pt x="1403" y="907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843;p56">
              <a:extLst>
                <a:ext uri="{FF2B5EF4-FFF2-40B4-BE49-F238E27FC236}">
                  <a16:creationId xmlns:a16="http://schemas.microsoft.com/office/drawing/2014/main" id="{546FB1FF-0473-DB40-0773-F72AFE20C75E}"/>
                </a:ext>
              </a:extLst>
            </p:cNvPr>
            <p:cNvSpPr/>
            <p:nvPr/>
          </p:nvSpPr>
          <p:spPr>
            <a:xfrm>
              <a:off x="1308024" y="2509026"/>
              <a:ext cx="101205" cy="100079"/>
            </a:xfrm>
            <a:custGeom>
              <a:avLst/>
              <a:gdLst/>
              <a:ahLst/>
              <a:cxnLst/>
              <a:rect l="l" t="t" r="r" b="b"/>
              <a:pathLst>
                <a:path w="3865" h="3822" extrusionOk="0">
                  <a:moveTo>
                    <a:pt x="2514" y="1"/>
                  </a:moveTo>
                  <a:cubicBezTo>
                    <a:pt x="2457" y="1"/>
                    <a:pt x="2400" y="22"/>
                    <a:pt x="2357" y="65"/>
                  </a:cubicBezTo>
                  <a:lnTo>
                    <a:pt x="96" y="2326"/>
                  </a:lnTo>
                  <a:cubicBezTo>
                    <a:pt x="0" y="2421"/>
                    <a:pt x="0" y="2555"/>
                    <a:pt x="96" y="2650"/>
                  </a:cubicBezTo>
                  <a:lnTo>
                    <a:pt x="1202" y="3757"/>
                  </a:lnTo>
                  <a:cubicBezTo>
                    <a:pt x="1245" y="3800"/>
                    <a:pt x="1300" y="3821"/>
                    <a:pt x="1356" y="3821"/>
                  </a:cubicBezTo>
                  <a:cubicBezTo>
                    <a:pt x="1412" y="3821"/>
                    <a:pt x="1470" y="3800"/>
                    <a:pt x="1517" y="3757"/>
                  </a:cubicBezTo>
                  <a:lnTo>
                    <a:pt x="3778" y="1486"/>
                  </a:lnTo>
                  <a:cubicBezTo>
                    <a:pt x="3864" y="1400"/>
                    <a:pt x="3864" y="1257"/>
                    <a:pt x="3778" y="1172"/>
                  </a:cubicBezTo>
                  <a:lnTo>
                    <a:pt x="2672" y="65"/>
                  </a:lnTo>
                  <a:cubicBezTo>
                    <a:pt x="2629" y="22"/>
                    <a:pt x="2571" y="1"/>
                    <a:pt x="2514" y="1"/>
                  </a:cubicBezTo>
                  <a:close/>
                </a:path>
              </a:pathLst>
            </a:custGeom>
            <a:solidFill>
              <a:srgbClr val="FD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844;p56">
              <a:extLst>
                <a:ext uri="{FF2B5EF4-FFF2-40B4-BE49-F238E27FC236}">
                  <a16:creationId xmlns:a16="http://schemas.microsoft.com/office/drawing/2014/main" id="{38FE00FF-D1B6-BB2B-5360-E0618EF24415}"/>
                </a:ext>
              </a:extLst>
            </p:cNvPr>
            <p:cNvSpPr/>
            <p:nvPr/>
          </p:nvSpPr>
          <p:spPr>
            <a:xfrm>
              <a:off x="1308024" y="2558437"/>
              <a:ext cx="51480" cy="50668"/>
            </a:xfrm>
            <a:custGeom>
              <a:avLst/>
              <a:gdLst/>
              <a:ahLst/>
              <a:cxnLst/>
              <a:rect l="l" t="t" r="r" b="b"/>
              <a:pathLst>
                <a:path w="1966" h="1935" extrusionOk="0">
                  <a:moveTo>
                    <a:pt x="535" y="0"/>
                  </a:moveTo>
                  <a:lnTo>
                    <a:pt x="86" y="448"/>
                  </a:lnTo>
                  <a:cubicBezTo>
                    <a:pt x="0" y="534"/>
                    <a:pt x="0" y="677"/>
                    <a:pt x="86" y="763"/>
                  </a:cubicBezTo>
                  <a:lnTo>
                    <a:pt x="1193" y="1870"/>
                  </a:lnTo>
                  <a:cubicBezTo>
                    <a:pt x="1236" y="1913"/>
                    <a:pt x="1293" y="1934"/>
                    <a:pt x="1350" y="1934"/>
                  </a:cubicBezTo>
                  <a:cubicBezTo>
                    <a:pt x="1408" y="1934"/>
                    <a:pt x="1465" y="1913"/>
                    <a:pt x="1508" y="1870"/>
                  </a:cubicBezTo>
                  <a:lnTo>
                    <a:pt x="1966" y="1421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845;p56">
              <a:extLst>
                <a:ext uri="{FF2B5EF4-FFF2-40B4-BE49-F238E27FC236}">
                  <a16:creationId xmlns:a16="http://schemas.microsoft.com/office/drawing/2014/main" id="{ABDDB8F7-F1DF-5390-C5D8-6DF12D534DAB}"/>
                </a:ext>
              </a:extLst>
            </p:cNvPr>
            <p:cNvSpPr/>
            <p:nvPr/>
          </p:nvSpPr>
          <p:spPr>
            <a:xfrm>
              <a:off x="1482625" y="2645110"/>
              <a:ext cx="84211" cy="77403"/>
            </a:xfrm>
            <a:custGeom>
              <a:avLst/>
              <a:gdLst/>
              <a:ahLst/>
              <a:cxnLst/>
              <a:rect l="l" t="t" r="r" b="b"/>
              <a:pathLst>
                <a:path w="3216" h="2956" extrusionOk="0">
                  <a:moveTo>
                    <a:pt x="300" y="0"/>
                  </a:moveTo>
                  <a:cubicBezTo>
                    <a:pt x="137" y="0"/>
                    <a:pt x="0" y="210"/>
                    <a:pt x="153" y="363"/>
                  </a:cubicBezTo>
                  <a:lnTo>
                    <a:pt x="2519" y="2729"/>
                  </a:lnTo>
                  <a:lnTo>
                    <a:pt x="2634" y="2834"/>
                  </a:lnTo>
                  <a:cubicBezTo>
                    <a:pt x="2715" y="2915"/>
                    <a:pt x="2820" y="2955"/>
                    <a:pt x="2925" y="2955"/>
                  </a:cubicBezTo>
                  <a:cubicBezTo>
                    <a:pt x="3030" y="2955"/>
                    <a:pt x="3135" y="2915"/>
                    <a:pt x="3216" y="2834"/>
                  </a:cubicBezTo>
                  <a:lnTo>
                    <a:pt x="449" y="67"/>
                  </a:lnTo>
                  <a:cubicBezTo>
                    <a:pt x="402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846;p56">
              <a:extLst>
                <a:ext uri="{FF2B5EF4-FFF2-40B4-BE49-F238E27FC236}">
                  <a16:creationId xmlns:a16="http://schemas.microsoft.com/office/drawing/2014/main" id="{59713C9A-56A4-E736-5988-17D2EE34DD4B}"/>
                </a:ext>
              </a:extLst>
            </p:cNvPr>
            <p:cNvSpPr/>
            <p:nvPr/>
          </p:nvSpPr>
          <p:spPr>
            <a:xfrm>
              <a:off x="1460630" y="2655610"/>
              <a:ext cx="86987" cy="80205"/>
            </a:xfrm>
            <a:custGeom>
              <a:avLst/>
              <a:gdLst/>
              <a:ahLst/>
              <a:cxnLst/>
              <a:rect l="l" t="t" r="r" b="b"/>
              <a:pathLst>
                <a:path w="3322" h="3063" extrusionOk="0">
                  <a:moveTo>
                    <a:pt x="300" y="0"/>
                  </a:moveTo>
                  <a:cubicBezTo>
                    <a:pt x="138" y="0"/>
                    <a:pt x="1" y="209"/>
                    <a:pt x="154" y="363"/>
                  </a:cubicBezTo>
                  <a:lnTo>
                    <a:pt x="2653" y="2862"/>
                  </a:lnTo>
                  <a:lnTo>
                    <a:pt x="2739" y="2948"/>
                  </a:lnTo>
                  <a:cubicBezTo>
                    <a:pt x="2820" y="3024"/>
                    <a:pt x="2925" y="3062"/>
                    <a:pt x="3030" y="3062"/>
                  </a:cubicBezTo>
                  <a:cubicBezTo>
                    <a:pt x="3135" y="3062"/>
                    <a:pt x="3240" y="3024"/>
                    <a:pt x="3321" y="2948"/>
                  </a:cubicBezTo>
                  <a:lnTo>
                    <a:pt x="450" y="67"/>
                  </a:lnTo>
                  <a:cubicBezTo>
                    <a:pt x="403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47;p56">
              <a:extLst>
                <a:ext uri="{FF2B5EF4-FFF2-40B4-BE49-F238E27FC236}">
                  <a16:creationId xmlns:a16="http://schemas.microsoft.com/office/drawing/2014/main" id="{8E5F5A43-186F-2CA3-84E1-319C24428D79}"/>
                </a:ext>
              </a:extLst>
            </p:cNvPr>
            <p:cNvSpPr/>
            <p:nvPr/>
          </p:nvSpPr>
          <p:spPr>
            <a:xfrm>
              <a:off x="1449894" y="2677841"/>
              <a:ext cx="78974" cy="72140"/>
            </a:xfrm>
            <a:custGeom>
              <a:avLst/>
              <a:gdLst/>
              <a:ahLst/>
              <a:cxnLst/>
              <a:rect l="l" t="t" r="r" b="b"/>
              <a:pathLst>
                <a:path w="3016" h="2755" extrusionOk="0">
                  <a:moveTo>
                    <a:pt x="300" y="0"/>
                  </a:moveTo>
                  <a:cubicBezTo>
                    <a:pt x="138" y="0"/>
                    <a:pt x="0" y="209"/>
                    <a:pt x="154" y="363"/>
                  </a:cubicBezTo>
                  <a:lnTo>
                    <a:pt x="2272" y="2461"/>
                  </a:lnTo>
                  <a:lnTo>
                    <a:pt x="2443" y="2633"/>
                  </a:lnTo>
                  <a:cubicBezTo>
                    <a:pt x="2520" y="2714"/>
                    <a:pt x="2622" y="2755"/>
                    <a:pt x="2725" y="2755"/>
                  </a:cubicBezTo>
                  <a:cubicBezTo>
                    <a:pt x="2827" y="2755"/>
                    <a:pt x="2930" y="2714"/>
                    <a:pt x="3006" y="2633"/>
                  </a:cubicBezTo>
                  <a:lnTo>
                    <a:pt x="3016" y="2633"/>
                  </a:lnTo>
                  <a:lnTo>
                    <a:pt x="449" y="67"/>
                  </a:lnTo>
                  <a:cubicBezTo>
                    <a:pt x="402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48;p56">
              <a:extLst>
                <a:ext uri="{FF2B5EF4-FFF2-40B4-BE49-F238E27FC236}">
                  <a16:creationId xmlns:a16="http://schemas.microsoft.com/office/drawing/2014/main" id="{F6FA362C-F2CF-468A-B190-60462C33664A}"/>
                </a:ext>
              </a:extLst>
            </p:cNvPr>
            <p:cNvSpPr/>
            <p:nvPr/>
          </p:nvSpPr>
          <p:spPr>
            <a:xfrm>
              <a:off x="1478383" y="2413975"/>
              <a:ext cx="97199" cy="94764"/>
            </a:xfrm>
            <a:custGeom>
              <a:avLst/>
              <a:gdLst/>
              <a:ahLst/>
              <a:cxnLst/>
              <a:rect l="l" t="t" r="r" b="b"/>
              <a:pathLst>
                <a:path w="3712" h="3619" extrusionOk="0">
                  <a:moveTo>
                    <a:pt x="1842" y="0"/>
                  </a:moveTo>
                  <a:cubicBezTo>
                    <a:pt x="1375" y="0"/>
                    <a:pt x="910" y="195"/>
                    <a:pt x="583" y="575"/>
                  </a:cubicBezTo>
                  <a:cubicBezTo>
                    <a:pt x="544" y="614"/>
                    <a:pt x="506" y="661"/>
                    <a:pt x="478" y="699"/>
                  </a:cubicBezTo>
                  <a:cubicBezTo>
                    <a:pt x="29" y="1272"/>
                    <a:pt x="1" y="2054"/>
                    <a:pt x="411" y="2655"/>
                  </a:cubicBezTo>
                  <a:cubicBezTo>
                    <a:pt x="420" y="2684"/>
                    <a:pt x="449" y="2712"/>
                    <a:pt x="478" y="2750"/>
                  </a:cubicBezTo>
                  <a:cubicBezTo>
                    <a:pt x="506" y="2789"/>
                    <a:pt x="535" y="2827"/>
                    <a:pt x="564" y="2855"/>
                  </a:cubicBezTo>
                  <a:cubicBezTo>
                    <a:pt x="885" y="3205"/>
                    <a:pt x="1334" y="3400"/>
                    <a:pt x="1796" y="3400"/>
                  </a:cubicBezTo>
                  <a:cubicBezTo>
                    <a:pt x="1951" y="3400"/>
                    <a:pt x="2108" y="3378"/>
                    <a:pt x="2262" y="3332"/>
                  </a:cubicBezTo>
                  <a:lnTo>
                    <a:pt x="2815" y="3599"/>
                  </a:lnTo>
                  <a:cubicBezTo>
                    <a:pt x="2845" y="3613"/>
                    <a:pt x="2876" y="3619"/>
                    <a:pt x="2907" y="3619"/>
                  </a:cubicBezTo>
                  <a:cubicBezTo>
                    <a:pt x="3029" y="3619"/>
                    <a:pt x="3139" y="3520"/>
                    <a:pt x="3139" y="3390"/>
                  </a:cubicBezTo>
                  <a:lnTo>
                    <a:pt x="3111" y="2770"/>
                  </a:lnTo>
                  <a:cubicBezTo>
                    <a:pt x="3712" y="2073"/>
                    <a:pt x="3635" y="1014"/>
                    <a:pt x="2939" y="413"/>
                  </a:cubicBezTo>
                  <a:cubicBezTo>
                    <a:pt x="2622" y="136"/>
                    <a:pt x="2231" y="0"/>
                    <a:pt x="1842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849;p56">
              <a:extLst>
                <a:ext uri="{FF2B5EF4-FFF2-40B4-BE49-F238E27FC236}">
                  <a16:creationId xmlns:a16="http://schemas.microsoft.com/office/drawing/2014/main" id="{CAB57E5F-9E0C-2667-64DB-A6B83AEAF1A6}"/>
                </a:ext>
              </a:extLst>
            </p:cNvPr>
            <p:cNvSpPr/>
            <p:nvPr/>
          </p:nvSpPr>
          <p:spPr>
            <a:xfrm>
              <a:off x="1394199" y="2415755"/>
              <a:ext cx="112334" cy="92983"/>
            </a:xfrm>
            <a:custGeom>
              <a:avLst/>
              <a:gdLst/>
              <a:ahLst/>
              <a:cxnLst/>
              <a:rect l="l" t="t" r="r" b="b"/>
              <a:pathLst>
                <a:path w="4290" h="3551" extrusionOk="0">
                  <a:moveTo>
                    <a:pt x="2165" y="0"/>
                  </a:moveTo>
                  <a:cubicBezTo>
                    <a:pt x="2140" y="0"/>
                    <a:pt x="2115" y="1"/>
                    <a:pt x="2090" y="2"/>
                  </a:cubicBezTo>
                  <a:cubicBezTo>
                    <a:pt x="735" y="49"/>
                    <a:pt x="1" y="1633"/>
                    <a:pt x="850" y="2702"/>
                  </a:cubicBezTo>
                  <a:lnTo>
                    <a:pt x="821" y="3322"/>
                  </a:lnTo>
                  <a:cubicBezTo>
                    <a:pt x="813" y="3452"/>
                    <a:pt x="922" y="3551"/>
                    <a:pt x="1044" y="3551"/>
                  </a:cubicBezTo>
                  <a:cubicBezTo>
                    <a:pt x="1075" y="3551"/>
                    <a:pt x="1106" y="3545"/>
                    <a:pt x="1136" y="3531"/>
                  </a:cubicBezTo>
                  <a:lnTo>
                    <a:pt x="1699" y="3264"/>
                  </a:lnTo>
                  <a:cubicBezTo>
                    <a:pt x="1853" y="3309"/>
                    <a:pt x="2009" y="3330"/>
                    <a:pt x="2164" y="3330"/>
                  </a:cubicBezTo>
                  <a:cubicBezTo>
                    <a:pt x="2711" y="3330"/>
                    <a:pt x="3237" y="3063"/>
                    <a:pt x="3550" y="2587"/>
                  </a:cubicBezTo>
                  <a:cubicBezTo>
                    <a:pt x="4289" y="1473"/>
                    <a:pt x="3485" y="0"/>
                    <a:pt x="216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850;p56">
              <a:extLst>
                <a:ext uri="{FF2B5EF4-FFF2-40B4-BE49-F238E27FC236}">
                  <a16:creationId xmlns:a16="http://schemas.microsoft.com/office/drawing/2014/main" id="{22449231-5CCE-8DDB-51CC-E1279CCB7811}"/>
                </a:ext>
              </a:extLst>
            </p:cNvPr>
            <p:cNvSpPr/>
            <p:nvPr/>
          </p:nvSpPr>
          <p:spPr>
            <a:xfrm>
              <a:off x="1429679" y="2455373"/>
              <a:ext cx="11024" cy="11888"/>
            </a:xfrm>
            <a:custGeom>
              <a:avLst/>
              <a:gdLst/>
              <a:ahLst/>
              <a:cxnLst/>
              <a:rect l="l" t="t" r="r" b="b"/>
              <a:pathLst>
                <a:path w="421" h="454" extrusionOk="0">
                  <a:moveTo>
                    <a:pt x="210" y="1"/>
                  </a:moveTo>
                  <a:cubicBezTo>
                    <a:pt x="105" y="1"/>
                    <a:pt x="0" y="72"/>
                    <a:pt x="0" y="215"/>
                  </a:cubicBezTo>
                  <a:lnTo>
                    <a:pt x="0" y="244"/>
                  </a:lnTo>
                  <a:cubicBezTo>
                    <a:pt x="0" y="359"/>
                    <a:pt x="96" y="454"/>
                    <a:pt x="210" y="454"/>
                  </a:cubicBezTo>
                  <a:cubicBezTo>
                    <a:pt x="325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851;p56">
              <a:extLst>
                <a:ext uri="{FF2B5EF4-FFF2-40B4-BE49-F238E27FC236}">
                  <a16:creationId xmlns:a16="http://schemas.microsoft.com/office/drawing/2014/main" id="{06BED9D0-BCA9-197F-C31A-6FB51D6643B4}"/>
                </a:ext>
              </a:extLst>
            </p:cNvPr>
            <p:cNvSpPr/>
            <p:nvPr/>
          </p:nvSpPr>
          <p:spPr>
            <a:xfrm>
              <a:off x="1445155" y="2455373"/>
              <a:ext cx="11024" cy="11888"/>
            </a:xfrm>
            <a:custGeom>
              <a:avLst/>
              <a:gdLst/>
              <a:ahLst/>
              <a:cxnLst/>
              <a:rect l="l" t="t" r="r" b="b"/>
              <a:pathLst>
                <a:path w="421" h="454" extrusionOk="0">
                  <a:moveTo>
                    <a:pt x="211" y="1"/>
                  </a:moveTo>
                  <a:cubicBezTo>
                    <a:pt x="106" y="1"/>
                    <a:pt x="1" y="72"/>
                    <a:pt x="1" y="215"/>
                  </a:cubicBezTo>
                  <a:lnTo>
                    <a:pt x="1" y="244"/>
                  </a:lnTo>
                  <a:cubicBezTo>
                    <a:pt x="1" y="359"/>
                    <a:pt x="96" y="454"/>
                    <a:pt x="211" y="454"/>
                  </a:cubicBezTo>
                  <a:cubicBezTo>
                    <a:pt x="325" y="454"/>
                    <a:pt x="421" y="359"/>
                    <a:pt x="421" y="244"/>
                  </a:cubicBezTo>
                  <a:lnTo>
                    <a:pt x="421" y="215"/>
                  </a:lnTo>
                  <a:cubicBezTo>
                    <a:pt x="421" y="72"/>
                    <a:pt x="316" y="1"/>
                    <a:pt x="211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52;p56">
              <a:extLst>
                <a:ext uri="{FF2B5EF4-FFF2-40B4-BE49-F238E27FC236}">
                  <a16:creationId xmlns:a16="http://schemas.microsoft.com/office/drawing/2014/main" id="{D5F195F7-93DD-DE41-97D7-A6C3AB43CACD}"/>
                </a:ext>
              </a:extLst>
            </p:cNvPr>
            <p:cNvSpPr/>
            <p:nvPr/>
          </p:nvSpPr>
          <p:spPr>
            <a:xfrm>
              <a:off x="1460787" y="2455373"/>
              <a:ext cx="11129" cy="11888"/>
            </a:xfrm>
            <a:custGeom>
              <a:avLst/>
              <a:gdLst/>
              <a:ahLst/>
              <a:cxnLst/>
              <a:rect l="l" t="t" r="r" b="b"/>
              <a:pathLst>
                <a:path w="425" h="454" extrusionOk="0">
                  <a:moveTo>
                    <a:pt x="208" y="1"/>
                  </a:moveTo>
                  <a:cubicBezTo>
                    <a:pt x="103" y="1"/>
                    <a:pt x="0" y="72"/>
                    <a:pt x="5" y="215"/>
                  </a:cubicBezTo>
                  <a:lnTo>
                    <a:pt x="5" y="244"/>
                  </a:lnTo>
                  <a:cubicBezTo>
                    <a:pt x="5" y="359"/>
                    <a:pt x="91" y="454"/>
                    <a:pt x="215" y="454"/>
                  </a:cubicBezTo>
                  <a:cubicBezTo>
                    <a:pt x="329" y="454"/>
                    <a:pt x="425" y="359"/>
                    <a:pt x="425" y="244"/>
                  </a:cubicBezTo>
                  <a:lnTo>
                    <a:pt x="425" y="215"/>
                  </a:lnTo>
                  <a:cubicBezTo>
                    <a:pt x="420" y="72"/>
                    <a:pt x="313" y="1"/>
                    <a:pt x="208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853;p56">
              <a:extLst>
                <a:ext uri="{FF2B5EF4-FFF2-40B4-BE49-F238E27FC236}">
                  <a16:creationId xmlns:a16="http://schemas.microsoft.com/office/drawing/2014/main" id="{B51F6D73-D8EF-F274-591B-E9460E930C3D}"/>
                </a:ext>
              </a:extLst>
            </p:cNvPr>
            <p:cNvSpPr/>
            <p:nvPr/>
          </p:nvSpPr>
          <p:spPr>
            <a:xfrm>
              <a:off x="1505878" y="2455373"/>
              <a:ext cx="10998" cy="11888"/>
            </a:xfrm>
            <a:custGeom>
              <a:avLst/>
              <a:gdLst/>
              <a:ahLst/>
              <a:cxnLst/>
              <a:rect l="l" t="t" r="r" b="b"/>
              <a:pathLst>
                <a:path w="420" h="454" extrusionOk="0">
                  <a:moveTo>
                    <a:pt x="210" y="1"/>
                  </a:moveTo>
                  <a:cubicBezTo>
                    <a:pt x="105" y="1"/>
                    <a:pt x="0" y="72"/>
                    <a:pt x="0" y="215"/>
                  </a:cubicBezTo>
                  <a:lnTo>
                    <a:pt x="0" y="244"/>
                  </a:lnTo>
                  <a:cubicBezTo>
                    <a:pt x="0" y="359"/>
                    <a:pt x="86" y="454"/>
                    <a:pt x="210" y="454"/>
                  </a:cubicBezTo>
                  <a:cubicBezTo>
                    <a:pt x="324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854;p56">
              <a:extLst>
                <a:ext uri="{FF2B5EF4-FFF2-40B4-BE49-F238E27FC236}">
                  <a16:creationId xmlns:a16="http://schemas.microsoft.com/office/drawing/2014/main" id="{EC5B2644-8334-DBC3-6EB3-062F58C8182B}"/>
                </a:ext>
              </a:extLst>
            </p:cNvPr>
            <p:cNvSpPr/>
            <p:nvPr/>
          </p:nvSpPr>
          <p:spPr>
            <a:xfrm>
              <a:off x="1521353" y="2455373"/>
              <a:ext cx="11024" cy="11888"/>
            </a:xfrm>
            <a:custGeom>
              <a:avLst/>
              <a:gdLst/>
              <a:ahLst/>
              <a:cxnLst/>
              <a:rect l="l" t="t" r="r" b="b"/>
              <a:pathLst>
                <a:path w="421" h="454" extrusionOk="0">
                  <a:moveTo>
                    <a:pt x="210" y="1"/>
                  </a:moveTo>
                  <a:cubicBezTo>
                    <a:pt x="105" y="1"/>
                    <a:pt x="1" y="72"/>
                    <a:pt x="1" y="215"/>
                  </a:cubicBezTo>
                  <a:lnTo>
                    <a:pt x="1" y="244"/>
                  </a:lnTo>
                  <a:cubicBezTo>
                    <a:pt x="1" y="359"/>
                    <a:pt x="96" y="454"/>
                    <a:pt x="210" y="454"/>
                  </a:cubicBezTo>
                  <a:cubicBezTo>
                    <a:pt x="325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855;p56">
              <a:extLst>
                <a:ext uri="{FF2B5EF4-FFF2-40B4-BE49-F238E27FC236}">
                  <a16:creationId xmlns:a16="http://schemas.microsoft.com/office/drawing/2014/main" id="{A8BD2202-F5B2-A250-C97D-CE56565FA1C4}"/>
                </a:ext>
              </a:extLst>
            </p:cNvPr>
            <p:cNvSpPr/>
            <p:nvPr/>
          </p:nvSpPr>
          <p:spPr>
            <a:xfrm>
              <a:off x="1536724" y="2455373"/>
              <a:ext cx="11129" cy="11888"/>
            </a:xfrm>
            <a:custGeom>
              <a:avLst/>
              <a:gdLst/>
              <a:ahLst/>
              <a:cxnLst/>
              <a:rect l="l" t="t" r="r" b="b"/>
              <a:pathLst>
                <a:path w="425" h="454" extrusionOk="0">
                  <a:moveTo>
                    <a:pt x="208" y="1"/>
                  </a:moveTo>
                  <a:cubicBezTo>
                    <a:pt x="103" y="1"/>
                    <a:pt x="0" y="72"/>
                    <a:pt x="5" y="215"/>
                  </a:cubicBezTo>
                  <a:lnTo>
                    <a:pt x="5" y="244"/>
                  </a:lnTo>
                  <a:cubicBezTo>
                    <a:pt x="5" y="359"/>
                    <a:pt x="91" y="454"/>
                    <a:pt x="215" y="454"/>
                  </a:cubicBezTo>
                  <a:cubicBezTo>
                    <a:pt x="329" y="454"/>
                    <a:pt x="425" y="359"/>
                    <a:pt x="425" y="244"/>
                  </a:cubicBezTo>
                  <a:lnTo>
                    <a:pt x="425" y="215"/>
                  </a:lnTo>
                  <a:cubicBezTo>
                    <a:pt x="420" y="72"/>
                    <a:pt x="313" y="1"/>
                    <a:pt x="208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1749;p56">
            <a:extLst>
              <a:ext uri="{FF2B5EF4-FFF2-40B4-BE49-F238E27FC236}">
                <a16:creationId xmlns:a16="http://schemas.microsoft.com/office/drawing/2014/main" id="{10DACCDA-4E62-206C-58D0-777F1D0EEA89}"/>
              </a:ext>
            </a:extLst>
          </p:cNvPr>
          <p:cNvGrpSpPr/>
          <p:nvPr/>
        </p:nvGrpSpPr>
        <p:grpSpPr>
          <a:xfrm>
            <a:off x="4377227" y="1134680"/>
            <a:ext cx="630008" cy="541546"/>
            <a:chOff x="1750184" y="2413530"/>
            <a:chExt cx="359730" cy="359441"/>
          </a:xfrm>
        </p:grpSpPr>
        <p:sp>
          <p:nvSpPr>
            <p:cNvPr id="51" name="Google Shape;11750;p56">
              <a:extLst>
                <a:ext uri="{FF2B5EF4-FFF2-40B4-BE49-F238E27FC236}">
                  <a16:creationId xmlns:a16="http://schemas.microsoft.com/office/drawing/2014/main" id="{4E4E6FE4-F4BB-7307-685B-23B1BD7BB2FC}"/>
                </a:ext>
              </a:extLst>
            </p:cNvPr>
            <p:cNvSpPr/>
            <p:nvPr/>
          </p:nvSpPr>
          <p:spPr>
            <a:xfrm>
              <a:off x="1867074" y="2496981"/>
              <a:ext cx="58000" cy="64965"/>
            </a:xfrm>
            <a:custGeom>
              <a:avLst/>
              <a:gdLst/>
              <a:ahLst/>
              <a:cxnLst/>
              <a:rect l="l" t="t" r="r" b="b"/>
              <a:pathLst>
                <a:path w="2215" h="2481" extrusionOk="0">
                  <a:moveTo>
                    <a:pt x="1203" y="0"/>
                  </a:moveTo>
                  <a:lnTo>
                    <a:pt x="335" y="878"/>
                  </a:lnTo>
                  <a:cubicBezTo>
                    <a:pt x="1" y="1202"/>
                    <a:pt x="1" y="1736"/>
                    <a:pt x="335" y="2070"/>
                  </a:cubicBezTo>
                  <a:lnTo>
                    <a:pt x="745" y="2481"/>
                  </a:lnTo>
                  <a:lnTo>
                    <a:pt x="2214" y="1011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751;p56">
              <a:extLst>
                <a:ext uri="{FF2B5EF4-FFF2-40B4-BE49-F238E27FC236}">
                  <a16:creationId xmlns:a16="http://schemas.microsoft.com/office/drawing/2014/main" id="{DBF9EDD9-C118-8EC9-26A3-90DA81CF7E1C}"/>
                </a:ext>
              </a:extLst>
            </p:cNvPr>
            <p:cNvSpPr/>
            <p:nvPr/>
          </p:nvSpPr>
          <p:spPr>
            <a:xfrm>
              <a:off x="1824863" y="2413530"/>
              <a:ext cx="285050" cy="285312"/>
            </a:xfrm>
            <a:custGeom>
              <a:avLst/>
              <a:gdLst/>
              <a:ahLst/>
              <a:cxnLst/>
              <a:rect l="l" t="t" r="r" b="b"/>
              <a:pathLst>
                <a:path w="10886" h="10896" extrusionOk="0">
                  <a:moveTo>
                    <a:pt x="2033" y="1"/>
                  </a:moveTo>
                  <a:cubicBezTo>
                    <a:pt x="1851" y="1"/>
                    <a:pt x="1670" y="29"/>
                    <a:pt x="1498" y="77"/>
                  </a:cubicBezTo>
                  <a:cubicBezTo>
                    <a:pt x="1336" y="125"/>
                    <a:pt x="1279" y="335"/>
                    <a:pt x="1403" y="449"/>
                  </a:cubicBezTo>
                  <a:lnTo>
                    <a:pt x="2519" y="1565"/>
                  </a:lnTo>
                  <a:cubicBezTo>
                    <a:pt x="2586" y="1632"/>
                    <a:pt x="2643" y="1718"/>
                    <a:pt x="2672" y="1804"/>
                  </a:cubicBezTo>
                  <a:cubicBezTo>
                    <a:pt x="2843" y="2243"/>
                    <a:pt x="2510" y="2720"/>
                    <a:pt x="2033" y="2720"/>
                  </a:cubicBezTo>
                  <a:cubicBezTo>
                    <a:pt x="1956" y="2720"/>
                    <a:pt x="1870" y="2701"/>
                    <a:pt x="1794" y="2672"/>
                  </a:cubicBezTo>
                  <a:cubicBezTo>
                    <a:pt x="1708" y="2643"/>
                    <a:pt x="1622" y="2586"/>
                    <a:pt x="1556" y="2519"/>
                  </a:cubicBezTo>
                  <a:lnTo>
                    <a:pt x="439" y="1403"/>
                  </a:lnTo>
                  <a:cubicBezTo>
                    <a:pt x="397" y="1360"/>
                    <a:pt x="341" y="1340"/>
                    <a:pt x="285" y="1340"/>
                  </a:cubicBezTo>
                  <a:cubicBezTo>
                    <a:pt x="192" y="1340"/>
                    <a:pt x="101" y="1397"/>
                    <a:pt x="77" y="1499"/>
                  </a:cubicBezTo>
                  <a:cubicBezTo>
                    <a:pt x="20" y="1680"/>
                    <a:pt x="1" y="1861"/>
                    <a:pt x="1" y="2042"/>
                  </a:cubicBezTo>
                  <a:cubicBezTo>
                    <a:pt x="1" y="3120"/>
                    <a:pt x="831" y="4008"/>
                    <a:pt x="1909" y="4065"/>
                  </a:cubicBezTo>
                  <a:lnTo>
                    <a:pt x="2042" y="4084"/>
                  </a:lnTo>
                  <a:cubicBezTo>
                    <a:pt x="2242" y="4084"/>
                    <a:pt x="2443" y="4055"/>
                    <a:pt x="2634" y="3989"/>
                  </a:cubicBezTo>
                  <a:cubicBezTo>
                    <a:pt x="2681" y="3979"/>
                    <a:pt x="2719" y="3960"/>
                    <a:pt x="2758" y="3950"/>
                  </a:cubicBezTo>
                  <a:lnTo>
                    <a:pt x="6946" y="8138"/>
                  </a:lnTo>
                  <a:cubicBezTo>
                    <a:pt x="6927" y="8177"/>
                    <a:pt x="6917" y="8215"/>
                    <a:pt x="6907" y="8262"/>
                  </a:cubicBezTo>
                  <a:cubicBezTo>
                    <a:pt x="6841" y="8453"/>
                    <a:pt x="6812" y="8654"/>
                    <a:pt x="6812" y="8854"/>
                  </a:cubicBezTo>
                  <a:lnTo>
                    <a:pt x="6831" y="8987"/>
                  </a:lnTo>
                  <a:cubicBezTo>
                    <a:pt x="6888" y="10065"/>
                    <a:pt x="7776" y="10895"/>
                    <a:pt x="8854" y="10895"/>
                  </a:cubicBezTo>
                  <a:cubicBezTo>
                    <a:pt x="9035" y="10895"/>
                    <a:pt x="9216" y="10876"/>
                    <a:pt x="9388" y="10819"/>
                  </a:cubicBezTo>
                  <a:cubicBezTo>
                    <a:pt x="9569" y="10781"/>
                    <a:pt x="9617" y="10552"/>
                    <a:pt x="9483" y="10438"/>
                  </a:cubicBezTo>
                  <a:lnTo>
                    <a:pt x="8367" y="9331"/>
                  </a:lnTo>
                  <a:cubicBezTo>
                    <a:pt x="8300" y="9264"/>
                    <a:pt x="8243" y="9178"/>
                    <a:pt x="8214" y="9092"/>
                  </a:cubicBezTo>
                  <a:cubicBezTo>
                    <a:pt x="8043" y="8644"/>
                    <a:pt x="8367" y="8177"/>
                    <a:pt x="8844" y="8177"/>
                  </a:cubicBezTo>
                  <a:cubicBezTo>
                    <a:pt x="8920" y="8177"/>
                    <a:pt x="9006" y="8186"/>
                    <a:pt x="9083" y="8224"/>
                  </a:cubicBezTo>
                  <a:cubicBezTo>
                    <a:pt x="9178" y="8253"/>
                    <a:pt x="9254" y="8301"/>
                    <a:pt x="9331" y="8377"/>
                  </a:cubicBezTo>
                  <a:lnTo>
                    <a:pt x="10437" y="9484"/>
                  </a:lnTo>
                  <a:cubicBezTo>
                    <a:pt x="10485" y="9531"/>
                    <a:pt x="10543" y="9553"/>
                    <a:pt x="10600" y="9553"/>
                  </a:cubicBezTo>
                  <a:cubicBezTo>
                    <a:pt x="10692" y="9553"/>
                    <a:pt x="10780" y="9494"/>
                    <a:pt x="10809" y="9388"/>
                  </a:cubicBezTo>
                  <a:cubicBezTo>
                    <a:pt x="10867" y="9216"/>
                    <a:pt x="10886" y="9035"/>
                    <a:pt x="10886" y="8854"/>
                  </a:cubicBezTo>
                  <a:cubicBezTo>
                    <a:pt x="10886" y="7785"/>
                    <a:pt x="10046" y="6898"/>
                    <a:pt x="8978" y="6831"/>
                  </a:cubicBezTo>
                  <a:lnTo>
                    <a:pt x="8844" y="6812"/>
                  </a:lnTo>
                  <a:cubicBezTo>
                    <a:pt x="8644" y="6812"/>
                    <a:pt x="8443" y="6851"/>
                    <a:pt x="8253" y="6908"/>
                  </a:cubicBezTo>
                  <a:lnTo>
                    <a:pt x="8129" y="6946"/>
                  </a:lnTo>
                  <a:lnTo>
                    <a:pt x="3941" y="2758"/>
                  </a:lnTo>
                  <a:cubicBezTo>
                    <a:pt x="3960" y="2720"/>
                    <a:pt x="3969" y="2682"/>
                    <a:pt x="3979" y="2643"/>
                  </a:cubicBezTo>
                  <a:cubicBezTo>
                    <a:pt x="4045" y="2453"/>
                    <a:pt x="4074" y="2252"/>
                    <a:pt x="4074" y="2052"/>
                  </a:cubicBezTo>
                  <a:lnTo>
                    <a:pt x="4065" y="1909"/>
                  </a:lnTo>
                  <a:cubicBezTo>
                    <a:pt x="3998" y="840"/>
                    <a:pt x="3111" y="10"/>
                    <a:pt x="2033" y="1"/>
                  </a:cubicBezTo>
                  <a:close/>
                </a:path>
              </a:pathLst>
            </a:custGeom>
            <a:solidFill>
              <a:srgbClr val="96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752;p56">
              <a:extLst>
                <a:ext uri="{FF2B5EF4-FFF2-40B4-BE49-F238E27FC236}">
                  <a16:creationId xmlns:a16="http://schemas.microsoft.com/office/drawing/2014/main" id="{C3F36A20-E245-B79B-A221-B689BA26F15A}"/>
                </a:ext>
              </a:extLst>
            </p:cNvPr>
            <p:cNvSpPr/>
            <p:nvPr/>
          </p:nvSpPr>
          <p:spPr>
            <a:xfrm>
              <a:off x="1893808" y="2482737"/>
              <a:ext cx="147160" cy="146898"/>
            </a:xfrm>
            <a:custGeom>
              <a:avLst/>
              <a:gdLst/>
              <a:ahLst/>
              <a:cxnLst/>
              <a:rect l="l" t="t" r="r" b="b"/>
              <a:pathLst>
                <a:path w="5620" h="5610" extrusionOk="0">
                  <a:moveTo>
                    <a:pt x="1365" y="0"/>
                  </a:moveTo>
                  <a:lnTo>
                    <a:pt x="1" y="1346"/>
                  </a:lnTo>
                  <a:cubicBezTo>
                    <a:pt x="39" y="1336"/>
                    <a:pt x="77" y="1317"/>
                    <a:pt x="115" y="1307"/>
                  </a:cubicBezTo>
                  <a:lnTo>
                    <a:pt x="4303" y="5495"/>
                  </a:lnTo>
                  <a:cubicBezTo>
                    <a:pt x="4294" y="5534"/>
                    <a:pt x="4274" y="5572"/>
                    <a:pt x="4265" y="5610"/>
                  </a:cubicBezTo>
                  <a:lnTo>
                    <a:pt x="5620" y="4255"/>
                  </a:lnTo>
                  <a:lnTo>
                    <a:pt x="5620" y="4255"/>
                  </a:lnTo>
                  <a:lnTo>
                    <a:pt x="5505" y="4303"/>
                  </a:lnTo>
                  <a:lnTo>
                    <a:pt x="1327" y="115"/>
                  </a:lnTo>
                  <a:cubicBezTo>
                    <a:pt x="1336" y="77"/>
                    <a:pt x="1346" y="39"/>
                    <a:pt x="1365" y="0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753;p56">
              <a:extLst>
                <a:ext uri="{FF2B5EF4-FFF2-40B4-BE49-F238E27FC236}">
                  <a16:creationId xmlns:a16="http://schemas.microsoft.com/office/drawing/2014/main" id="{8D5DF087-8A39-65F7-E2E8-4F4D475A53E7}"/>
                </a:ext>
              </a:extLst>
            </p:cNvPr>
            <p:cNvSpPr/>
            <p:nvPr/>
          </p:nvSpPr>
          <p:spPr>
            <a:xfrm>
              <a:off x="1787654" y="2492294"/>
              <a:ext cx="245065" cy="246767"/>
            </a:xfrm>
            <a:custGeom>
              <a:avLst/>
              <a:gdLst/>
              <a:ahLst/>
              <a:cxnLst/>
              <a:rect l="l" t="t" r="r" b="b"/>
              <a:pathLst>
                <a:path w="9359" h="9424" extrusionOk="0">
                  <a:moveTo>
                    <a:pt x="6073" y="0"/>
                  </a:moveTo>
                  <a:cubicBezTo>
                    <a:pt x="5922" y="0"/>
                    <a:pt x="5772" y="60"/>
                    <a:pt x="5657" y="179"/>
                  </a:cubicBezTo>
                  <a:lnTo>
                    <a:pt x="2853" y="2984"/>
                  </a:lnTo>
                  <a:cubicBezTo>
                    <a:pt x="2557" y="3270"/>
                    <a:pt x="2557" y="3747"/>
                    <a:pt x="2853" y="4033"/>
                  </a:cubicBezTo>
                  <a:lnTo>
                    <a:pt x="2957" y="4148"/>
                  </a:lnTo>
                  <a:lnTo>
                    <a:pt x="0" y="7105"/>
                  </a:lnTo>
                  <a:lnTo>
                    <a:pt x="2318" y="9423"/>
                  </a:lnTo>
                  <a:lnTo>
                    <a:pt x="5266" y="6456"/>
                  </a:lnTo>
                  <a:cubicBezTo>
                    <a:pt x="5414" y="6604"/>
                    <a:pt x="5607" y="6678"/>
                    <a:pt x="5799" y="6678"/>
                  </a:cubicBezTo>
                  <a:cubicBezTo>
                    <a:pt x="5991" y="6678"/>
                    <a:pt x="6182" y="6604"/>
                    <a:pt x="6325" y="6456"/>
                  </a:cubicBezTo>
                  <a:lnTo>
                    <a:pt x="9130" y="3652"/>
                  </a:lnTo>
                  <a:cubicBezTo>
                    <a:pt x="9359" y="3423"/>
                    <a:pt x="9359" y="3041"/>
                    <a:pt x="9120" y="2812"/>
                  </a:cubicBezTo>
                  <a:lnTo>
                    <a:pt x="9101" y="2793"/>
                  </a:lnTo>
                  <a:cubicBezTo>
                    <a:pt x="8984" y="2676"/>
                    <a:pt x="8829" y="2616"/>
                    <a:pt x="8673" y="2616"/>
                  </a:cubicBezTo>
                  <a:cubicBezTo>
                    <a:pt x="8537" y="2616"/>
                    <a:pt x="8401" y="2662"/>
                    <a:pt x="8290" y="2755"/>
                  </a:cubicBezTo>
                  <a:cubicBezTo>
                    <a:pt x="8287" y="2758"/>
                    <a:pt x="8284" y="2761"/>
                    <a:pt x="8280" y="2764"/>
                  </a:cubicBezTo>
                  <a:lnTo>
                    <a:pt x="8280" y="2764"/>
                  </a:lnTo>
                  <a:cubicBezTo>
                    <a:pt x="8490" y="2525"/>
                    <a:pt x="8481" y="2173"/>
                    <a:pt x="8252" y="1944"/>
                  </a:cubicBezTo>
                  <a:lnTo>
                    <a:pt x="8224" y="1925"/>
                  </a:lnTo>
                  <a:cubicBezTo>
                    <a:pt x="8185" y="1877"/>
                    <a:pt x="8138" y="1839"/>
                    <a:pt x="8080" y="1811"/>
                  </a:cubicBezTo>
                  <a:cubicBezTo>
                    <a:pt x="7994" y="1767"/>
                    <a:pt x="7900" y="1746"/>
                    <a:pt x="7807" y="1746"/>
                  </a:cubicBezTo>
                  <a:cubicBezTo>
                    <a:pt x="7655" y="1746"/>
                    <a:pt x="7506" y="1803"/>
                    <a:pt x="7394" y="1915"/>
                  </a:cubicBezTo>
                  <a:cubicBezTo>
                    <a:pt x="7623" y="1677"/>
                    <a:pt x="7623" y="1305"/>
                    <a:pt x="7394" y="1066"/>
                  </a:cubicBezTo>
                  <a:lnTo>
                    <a:pt x="7365" y="1047"/>
                  </a:lnTo>
                  <a:cubicBezTo>
                    <a:pt x="7250" y="928"/>
                    <a:pt x="7098" y="868"/>
                    <a:pt x="6945" y="868"/>
                  </a:cubicBezTo>
                  <a:cubicBezTo>
                    <a:pt x="6793" y="868"/>
                    <a:pt x="6640" y="928"/>
                    <a:pt x="6525" y="1047"/>
                  </a:cubicBezTo>
                  <a:cubicBezTo>
                    <a:pt x="6754" y="809"/>
                    <a:pt x="6754" y="437"/>
                    <a:pt x="6525" y="198"/>
                  </a:cubicBezTo>
                  <a:lnTo>
                    <a:pt x="6497" y="179"/>
                  </a:lnTo>
                  <a:cubicBezTo>
                    <a:pt x="6378" y="60"/>
                    <a:pt x="6225" y="0"/>
                    <a:pt x="6073" y="0"/>
                  </a:cubicBezTo>
                  <a:close/>
                </a:path>
              </a:pathLst>
            </a:custGeom>
            <a:solidFill>
              <a:srgbClr val="96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754;p56">
              <a:extLst>
                <a:ext uri="{FF2B5EF4-FFF2-40B4-BE49-F238E27FC236}">
                  <a16:creationId xmlns:a16="http://schemas.microsoft.com/office/drawing/2014/main" id="{1BBF100B-749E-4937-C5A2-8C8ED63EDBAA}"/>
                </a:ext>
              </a:extLst>
            </p:cNvPr>
            <p:cNvSpPr/>
            <p:nvPr/>
          </p:nvSpPr>
          <p:spPr>
            <a:xfrm>
              <a:off x="1806141" y="2613871"/>
              <a:ext cx="106442" cy="106442"/>
            </a:xfrm>
            <a:custGeom>
              <a:avLst/>
              <a:gdLst/>
              <a:ahLst/>
              <a:cxnLst/>
              <a:rect l="l" t="t" r="r" b="b"/>
              <a:pathLst>
                <a:path w="4065" h="4065" extrusionOk="0">
                  <a:moveTo>
                    <a:pt x="1746" y="1"/>
                  </a:moveTo>
                  <a:lnTo>
                    <a:pt x="0" y="1747"/>
                  </a:lnTo>
                  <a:lnTo>
                    <a:pt x="2318" y="4065"/>
                  </a:lnTo>
                  <a:lnTo>
                    <a:pt x="4064" y="2310"/>
                  </a:lnTo>
                  <a:lnTo>
                    <a:pt x="1746" y="1"/>
                  </a:ln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755;p56">
              <a:extLst>
                <a:ext uri="{FF2B5EF4-FFF2-40B4-BE49-F238E27FC236}">
                  <a16:creationId xmlns:a16="http://schemas.microsoft.com/office/drawing/2014/main" id="{90EB2821-D7CB-A8C3-441D-60541C4A0849}"/>
                </a:ext>
              </a:extLst>
            </p:cNvPr>
            <p:cNvSpPr/>
            <p:nvPr/>
          </p:nvSpPr>
          <p:spPr>
            <a:xfrm>
              <a:off x="1923790" y="2515075"/>
              <a:ext cx="52972" cy="46321"/>
            </a:xfrm>
            <a:custGeom>
              <a:avLst/>
              <a:gdLst/>
              <a:ahLst/>
              <a:cxnLst/>
              <a:rect l="l" t="t" r="r" b="b"/>
              <a:pathLst>
                <a:path w="2023" h="1769" extrusionOk="0">
                  <a:moveTo>
                    <a:pt x="1741" y="1"/>
                  </a:moveTo>
                  <a:cubicBezTo>
                    <a:pt x="1588" y="1"/>
                    <a:pt x="1438" y="60"/>
                    <a:pt x="1326" y="177"/>
                  </a:cubicBezTo>
                  <a:lnTo>
                    <a:pt x="77" y="1408"/>
                  </a:lnTo>
                  <a:cubicBezTo>
                    <a:pt x="0" y="1494"/>
                    <a:pt x="0" y="1627"/>
                    <a:pt x="77" y="1704"/>
                  </a:cubicBezTo>
                  <a:cubicBezTo>
                    <a:pt x="120" y="1747"/>
                    <a:pt x="172" y="1768"/>
                    <a:pt x="225" y="1768"/>
                  </a:cubicBezTo>
                  <a:cubicBezTo>
                    <a:pt x="277" y="1768"/>
                    <a:pt x="329" y="1747"/>
                    <a:pt x="372" y="1704"/>
                  </a:cubicBezTo>
                  <a:lnTo>
                    <a:pt x="2023" y="72"/>
                  </a:lnTo>
                  <a:cubicBezTo>
                    <a:pt x="1934" y="24"/>
                    <a:pt x="1837" y="1"/>
                    <a:pt x="1741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756;p56">
              <a:extLst>
                <a:ext uri="{FF2B5EF4-FFF2-40B4-BE49-F238E27FC236}">
                  <a16:creationId xmlns:a16="http://schemas.microsoft.com/office/drawing/2014/main" id="{79BBD2EC-E0A2-4407-0B8B-F59D17A911D6}"/>
                </a:ext>
              </a:extLst>
            </p:cNvPr>
            <p:cNvSpPr/>
            <p:nvPr/>
          </p:nvSpPr>
          <p:spPr>
            <a:xfrm>
              <a:off x="1944215" y="2537882"/>
              <a:ext cx="55277" cy="46766"/>
            </a:xfrm>
            <a:custGeom>
              <a:avLst/>
              <a:gdLst/>
              <a:ahLst/>
              <a:cxnLst/>
              <a:rect l="l" t="t" r="r" b="b"/>
              <a:pathLst>
                <a:path w="2111" h="1786" extrusionOk="0">
                  <a:moveTo>
                    <a:pt x="1839" y="0"/>
                  </a:moveTo>
                  <a:cubicBezTo>
                    <a:pt x="1686" y="0"/>
                    <a:pt x="1533" y="62"/>
                    <a:pt x="1415" y="174"/>
                  </a:cubicBezTo>
                  <a:lnTo>
                    <a:pt x="174" y="1415"/>
                  </a:lnTo>
                  <a:cubicBezTo>
                    <a:pt x="0" y="1567"/>
                    <a:pt x="146" y="1785"/>
                    <a:pt x="313" y="1785"/>
                  </a:cubicBezTo>
                  <a:cubicBezTo>
                    <a:pt x="367" y="1785"/>
                    <a:pt x="422" y="1763"/>
                    <a:pt x="470" y="1710"/>
                  </a:cubicBezTo>
                  <a:lnTo>
                    <a:pt x="2111" y="70"/>
                  </a:lnTo>
                  <a:cubicBezTo>
                    <a:pt x="2025" y="23"/>
                    <a:pt x="1932" y="0"/>
                    <a:pt x="1839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757;p56">
              <a:extLst>
                <a:ext uri="{FF2B5EF4-FFF2-40B4-BE49-F238E27FC236}">
                  <a16:creationId xmlns:a16="http://schemas.microsoft.com/office/drawing/2014/main" id="{065E8258-FAC3-0C6A-A151-48D517731C54}"/>
                </a:ext>
              </a:extLst>
            </p:cNvPr>
            <p:cNvSpPr/>
            <p:nvPr/>
          </p:nvSpPr>
          <p:spPr>
            <a:xfrm>
              <a:off x="1968252" y="2560611"/>
              <a:ext cx="53993" cy="46243"/>
            </a:xfrm>
            <a:custGeom>
              <a:avLst/>
              <a:gdLst/>
              <a:ahLst/>
              <a:cxnLst/>
              <a:rect l="l" t="t" r="r" b="b"/>
              <a:pathLst>
                <a:path w="2062" h="1766" extrusionOk="0">
                  <a:moveTo>
                    <a:pt x="1790" y="0"/>
                  </a:moveTo>
                  <a:cubicBezTo>
                    <a:pt x="1653" y="0"/>
                    <a:pt x="1516" y="50"/>
                    <a:pt x="1403" y="146"/>
                  </a:cubicBezTo>
                  <a:lnTo>
                    <a:pt x="134" y="1415"/>
                  </a:lnTo>
                  <a:cubicBezTo>
                    <a:pt x="1" y="1570"/>
                    <a:pt x="132" y="1766"/>
                    <a:pt x="290" y="1766"/>
                  </a:cubicBezTo>
                  <a:cubicBezTo>
                    <a:pt x="336" y="1766"/>
                    <a:pt x="385" y="1749"/>
                    <a:pt x="430" y="1711"/>
                  </a:cubicBezTo>
                  <a:lnTo>
                    <a:pt x="2061" y="70"/>
                  </a:lnTo>
                  <a:cubicBezTo>
                    <a:pt x="1976" y="23"/>
                    <a:pt x="1883" y="0"/>
                    <a:pt x="1790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758;p56">
              <a:extLst>
                <a:ext uri="{FF2B5EF4-FFF2-40B4-BE49-F238E27FC236}">
                  <a16:creationId xmlns:a16="http://schemas.microsoft.com/office/drawing/2014/main" id="{1608EB00-C4C6-71A9-8182-E66ED68D127B}"/>
                </a:ext>
              </a:extLst>
            </p:cNvPr>
            <p:cNvSpPr/>
            <p:nvPr/>
          </p:nvSpPr>
          <p:spPr>
            <a:xfrm>
              <a:off x="1792630" y="2614945"/>
              <a:ext cx="116707" cy="115869"/>
            </a:xfrm>
            <a:custGeom>
              <a:avLst/>
              <a:gdLst/>
              <a:ahLst/>
              <a:cxnLst/>
              <a:rect l="l" t="t" r="r" b="b"/>
              <a:pathLst>
                <a:path w="4457" h="4425" extrusionOk="0">
                  <a:moveTo>
                    <a:pt x="1122" y="0"/>
                  </a:moveTo>
                  <a:cubicBezTo>
                    <a:pt x="1065" y="0"/>
                    <a:pt x="1007" y="22"/>
                    <a:pt x="964" y="65"/>
                  </a:cubicBezTo>
                  <a:lnTo>
                    <a:pt x="1" y="1028"/>
                  </a:lnTo>
                  <a:lnTo>
                    <a:pt x="3407" y="4425"/>
                  </a:lnTo>
                  <a:lnTo>
                    <a:pt x="4370" y="3471"/>
                  </a:lnTo>
                  <a:cubicBezTo>
                    <a:pt x="4456" y="3375"/>
                    <a:pt x="4456" y="3242"/>
                    <a:pt x="4370" y="3156"/>
                  </a:cubicBezTo>
                  <a:lnTo>
                    <a:pt x="1279" y="65"/>
                  </a:lnTo>
                  <a:cubicBezTo>
                    <a:pt x="1236" y="22"/>
                    <a:pt x="1179" y="0"/>
                    <a:pt x="1122" y="0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759;p56">
              <a:extLst>
                <a:ext uri="{FF2B5EF4-FFF2-40B4-BE49-F238E27FC236}">
                  <a16:creationId xmlns:a16="http://schemas.microsoft.com/office/drawing/2014/main" id="{E708BD84-D624-AD5E-2D3E-19F786148C83}"/>
                </a:ext>
              </a:extLst>
            </p:cNvPr>
            <p:cNvSpPr/>
            <p:nvPr/>
          </p:nvSpPr>
          <p:spPr>
            <a:xfrm>
              <a:off x="1750184" y="2637621"/>
              <a:ext cx="135900" cy="135350"/>
            </a:xfrm>
            <a:custGeom>
              <a:avLst/>
              <a:gdLst/>
              <a:ahLst/>
              <a:cxnLst/>
              <a:rect l="l" t="t" r="r" b="b"/>
              <a:pathLst>
                <a:path w="5190" h="5169" extrusionOk="0">
                  <a:moveTo>
                    <a:pt x="1784" y="0"/>
                  </a:moveTo>
                  <a:lnTo>
                    <a:pt x="86" y="1698"/>
                  </a:lnTo>
                  <a:cubicBezTo>
                    <a:pt x="0" y="1784"/>
                    <a:pt x="0" y="1927"/>
                    <a:pt x="86" y="2013"/>
                  </a:cubicBezTo>
                  <a:lnTo>
                    <a:pt x="3177" y="5104"/>
                  </a:lnTo>
                  <a:cubicBezTo>
                    <a:pt x="3220" y="5147"/>
                    <a:pt x="3277" y="5168"/>
                    <a:pt x="3334" y="5168"/>
                  </a:cubicBezTo>
                  <a:cubicBezTo>
                    <a:pt x="3392" y="5168"/>
                    <a:pt x="3449" y="5147"/>
                    <a:pt x="3492" y="5104"/>
                  </a:cubicBezTo>
                  <a:lnTo>
                    <a:pt x="5190" y="3396"/>
                  </a:lnTo>
                  <a:lnTo>
                    <a:pt x="1784" y="0"/>
                  </a:ln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760;p56">
              <a:extLst>
                <a:ext uri="{FF2B5EF4-FFF2-40B4-BE49-F238E27FC236}">
                  <a16:creationId xmlns:a16="http://schemas.microsoft.com/office/drawing/2014/main" id="{426B6B11-3366-BA73-B093-0685AB53CFA8}"/>
                </a:ext>
              </a:extLst>
            </p:cNvPr>
            <p:cNvSpPr/>
            <p:nvPr/>
          </p:nvSpPr>
          <p:spPr>
            <a:xfrm>
              <a:off x="1750184" y="2665586"/>
              <a:ext cx="107673" cy="107385"/>
            </a:xfrm>
            <a:custGeom>
              <a:avLst/>
              <a:gdLst/>
              <a:ahLst/>
              <a:cxnLst/>
              <a:rect l="l" t="t" r="r" b="b"/>
              <a:pathLst>
                <a:path w="4112" h="4101" extrusionOk="0">
                  <a:moveTo>
                    <a:pt x="716" y="1"/>
                  </a:moveTo>
                  <a:lnTo>
                    <a:pt x="86" y="630"/>
                  </a:lnTo>
                  <a:cubicBezTo>
                    <a:pt x="0" y="716"/>
                    <a:pt x="0" y="859"/>
                    <a:pt x="86" y="945"/>
                  </a:cubicBezTo>
                  <a:lnTo>
                    <a:pt x="3177" y="4036"/>
                  </a:lnTo>
                  <a:cubicBezTo>
                    <a:pt x="3220" y="4079"/>
                    <a:pt x="3277" y="4100"/>
                    <a:pt x="3334" y="4100"/>
                  </a:cubicBezTo>
                  <a:cubicBezTo>
                    <a:pt x="3392" y="4100"/>
                    <a:pt x="3449" y="4079"/>
                    <a:pt x="3492" y="4036"/>
                  </a:cubicBezTo>
                  <a:lnTo>
                    <a:pt x="4112" y="3406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rgbClr val="96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10669;p55">
            <a:extLst>
              <a:ext uri="{FF2B5EF4-FFF2-40B4-BE49-F238E27FC236}">
                <a16:creationId xmlns:a16="http://schemas.microsoft.com/office/drawing/2014/main" id="{F079CA36-2CE1-5365-9C33-1BCC4FF54431}"/>
              </a:ext>
            </a:extLst>
          </p:cNvPr>
          <p:cNvGrpSpPr/>
          <p:nvPr/>
        </p:nvGrpSpPr>
        <p:grpSpPr>
          <a:xfrm>
            <a:off x="7331729" y="1185622"/>
            <a:ext cx="692131" cy="490604"/>
            <a:chOff x="6633976" y="2459552"/>
            <a:chExt cx="387781" cy="286680"/>
          </a:xfrm>
        </p:grpSpPr>
        <p:sp>
          <p:nvSpPr>
            <p:cNvPr id="63" name="Google Shape;10670;p55">
              <a:extLst>
                <a:ext uri="{FF2B5EF4-FFF2-40B4-BE49-F238E27FC236}">
                  <a16:creationId xmlns:a16="http://schemas.microsoft.com/office/drawing/2014/main" id="{95EC296F-A642-B6A5-2E4E-B2DBC367DDE3}"/>
                </a:ext>
              </a:extLst>
            </p:cNvPr>
            <p:cNvSpPr/>
            <p:nvPr/>
          </p:nvSpPr>
          <p:spPr>
            <a:xfrm>
              <a:off x="6635473" y="2459552"/>
              <a:ext cx="386285" cy="205773"/>
            </a:xfrm>
            <a:custGeom>
              <a:avLst/>
              <a:gdLst/>
              <a:ahLst/>
              <a:cxnLst/>
              <a:rect l="l" t="t" r="r" b="b"/>
              <a:pathLst>
                <a:path w="14710" h="7836" extrusionOk="0">
                  <a:moveTo>
                    <a:pt x="5944" y="1"/>
                  </a:moveTo>
                  <a:cubicBezTo>
                    <a:pt x="4569" y="1"/>
                    <a:pt x="3205" y="834"/>
                    <a:pt x="2747" y="2380"/>
                  </a:cubicBezTo>
                  <a:lnTo>
                    <a:pt x="2728" y="2380"/>
                  </a:lnTo>
                  <a:cubicBezTo>
                    <a:pt x="1216" y="2380"/>
                    <a:pt x="0" y="3596"/>
                    <a:pt x="0" y="5108"/>
                  </a:cubicBezTo>
                  <a:cubicBezTo>
                    <a:pt x="0" y="6610"/>
                    <a:pt x="1216" y="7835"/>
                    <a:pt x="2728" y="7835"/>
                  </a:cubicBezTo>
                  <a:lnTo>
                    <a:pt x="12451" y="7835"/>
                  </a:lnTo>
                  <a:cubicBezTo>
                    <a:pt x="13696" y="7835"/>
                    <a:pt x="14710" y="6821"/>
                    <a:pt x="14710" y="5577"/>
                  </a:cubicBezTo>
                  <a:cubicBezTo>
                    <a:pt x="14710" y="4333"/>
                    <a:pt x="13696" y="3328"/>
                    <a:pt x="12451" y="3328"/>
                  </a:cubicBezTo>
                  <a:cubicBezTo>
                    <a:pt x="12375" y="3328"/>
                    <a:pt x="12298" y="3328"/>
                    <a:pt x="12212" y="3337"/>
                  </a:cubicBezTo>
                  <a:cubicBezTo>
                    <a:pt x="11852" y="2172"/>
                    <a:pt x="10772" y="1424"/>
                    <a:pt x="9614" y="1424"/>
                  </a:cubicBezTo>
                  <a:cubicBezTo>
                    <a:pt x="9327" y="1424"/>
                    <a:pt x="9035" y="1470"/>
                    <a:pt x="8748" y="1567"/>
                  </a:cubicBezTo>
                  <a:cubicBezTo>
                    <a:pt x="8087" y="504"/>
                    <a:pt x="7012" y="1"/>
                    <a:pt x="5944" y="1"/>
                  </a:cubicBezTo>
                  <a:close/>
                </a:path>
              </a:pathLst>
            </a:custGeom>
            <a:solidFill>
              <a:srgbClr val="FAD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0671;p55">
              <a:extLst>
                <a:ext uri="{FF2B5EF4-FFF2-40B4-BE49-F238E27FC236}">
                  <a16:creationId xmlns:a16="http://schemas.microsoft.com/office/drawing/2014/main" id="{7E1DD3DD-3CFD-34ED-FAA7-D1CD45BFBB75}"/>
                </a:ext>
              </a:extLst>
            </p:cNvPr>
            <p:cNvSpPr/>
            <p:nvPr/>
          </p:nvSpPr>
          <p:spPr>
            <a:xfrm>
              <a:off x="6633976" y="2522051"/>
              <a:ext cx="352856" cy="143012"/>
            </a:xfrm>
            <a:custGeom>
              <a:avLst/>
              <a:gdLst/>
              <a:ahLst/>
              <a:cxnLst/>
              <a:rect l="l" t="t" r="r" b="b"/>
              <a:pathLst>
                <a:path w="13437" h="5446" extrusionOk="0">
                  <a:moveTo>
                    <a:pt x="2661" y="0"/>
                  </a:moveTo>
                  <a:cubicBezTo>
                    <a:pt x="1168" y="67"/>
                    <a:pt x="0" y="1321"/>
                    <a:pt x="48" y="2814"/>
                  </a:cubicBezTo>
                  <a:cubicBezTo>
                    <a:pt x="96" y="4307"/>
                    <a:pt x="1378" y="5446"/>
                    <a:pt x="2862" y="5446"/>
                  </a:cubicBezTo>
                  <a:lnTo>
                    <a:pt x="12690" y="5446"/>
                  </a:lnTo>
                  <a:cubicBezTo>
                    <a:pt x="13437" y="5388"/>
                    <a:pt x="13370" y="4269"/>
                    <a:pt x="12623" y="4269"/>
                  </a:cubicBezTo>
                  <a:lnTo>
                    <a:pt x="10738" y="4269"/>
                  </a:lnTo>
                  <a:cubicBezTo>
                    <a:pt x="10604" y="4269"/>
                    <a:pt x="10499" y="4154"/>
                    <a:pt x="10499" y="4029"/>
                  </a:cubicBezTo>
                  <a:lnTo>
                    <a:pt x="10499" y="3273"/>
                  </a:lnTo>
                  <a:cubicBezTo>
                    <a:pt x="10499" y="3024"/>
                    <a:pt x="10393" y="2776"/>
                    <a:pt x="10221" y="2603"/>
                  </a:cubicBezTo>
                  <a:lnTo>
                    <a:pt x="8833" y="1216"/>
                  </a:lnTo>
                  <a:cubicBezTo>
                    <a:pt x="8652" y="1043"/>
                    <a:pt x="8412" y="938"/>
                    <a:pt x="8163" y="938"/>
                  </a:cubicBezTo>
                  <a:lnTo>
                    <a:pt x="5034" y="938"/>
                  </a:lnTo>
                  <a:cubicBezTo>
                    <a:pt x="4642" y="938"/>
                    <a:pt x="4316" y="1263"/>
                    <a:pt x="4316" y="1656"/>
                  </a:cubicBezTo>
                  <a:lnTo>
                    <a:pt x="4316" y="3867"/>
                  </a:lnTo>
                  <a:cubicBezTo>
                    <a:pt x="4316" y="4000"/>
                    <a:pt x="4206" y="4102"/>
                    <a:pt x="4082" y="4102"/>
                  </a:cubicBezTo>
                  <a:cubicBezTo>
                    <a:pt x="4055" y="4102"/>
                    <a:pt x="4028" y="4097"/>
                    <a:pt x="4000" y="4087"/>
                  </a:cubicBezTo>
                  <a:cubicBezTo>
                    <a:pt x="2316" y="3503"/>
                    <a:pt x="1646" y="1474"/>
                    <a:pt x="266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0672;p55">
              <a:extLst>
                <a:ext uri="{FF2B5EF4-FFF2-40B4-BE49-F238E27FC236}">
                  <a16:creationId xmlns:a16="http://schemas.microsoft.com/office/drawing/2014/main" id="{123365CE-4838-DB99-8C39-F1C2E2E751E0}"/>
                </a:ext>
              </a:extLst>
            </p:cNvPr>
            <p:cNvSpPr/>
            <p:nvPr/>
          </p:nvSpPr>
          <p:spPr>
            <a:xfrm>
              <a:off x="6759867" y="2559235"/>
              <a:ext cx="137261" cy="186997"/>
            </a:xfrm>
            <a:custGeom>
              <a:avLst/>
              <a:gdLst/>
              <a:ahLst/>
              <a:cxnLst/>
              <a:rect l="l" t="t" r="r" b="b"/>
              <a:pathLst>
                <a:path w="5227" h="7121" extrusionOk="0">
                  <a:moveTo>
                    <a:pt x="240" y="1"/>
                  </a:moveTo>
                  <a:cubicBezTo>
                    <a:pt x="106" y="1"/>
                    <a:pt x="1" y="106"/>
                    <a:pt x="1" y="240"/>
                  </a:cubicBezTo>
                  <a:lnTo>
                    <a:pt x="1" y="6882"/>
                  </a:lnTo>
                  <a:cubicBezTo>
                    <a:pt x="1" y="7016"/>
                    <a:pt x="106" y="7121"/>
                    <a:pt x="240" y="7121"/>
                  </a:cubicBezTo>
                  <a:lnTo>
                    <a:pt x="4987" y="7121"/>
                  </a:lnTo>
                  <a:cubicBezTo>
                    <a:pt x="5121" y="7121"/>
                    <a:pt x="5226" y="7016"/>
                    <a:pt x="5226" y="6882"/>
                  </a:cubicBezTo>
                  <a:lnTo>
                    <a:pt x="5226" y="1857"/>
                  </a:lnTo>
                  <a:cubicBezTo>
                    <a:pt x="5226" y="1733"/>
                    <a:pt x="5178" y="1608"/>
                    <a:pt x="5092" y="1522"/>
                  </a:cubicBezTo>
                  <a:lnTo>
                    <a:pt x="3704" y="144"/>
                  </a:lnTo>
                  <a:cubicBezTo>
                    <a:pt x="3618" y="48"/>
                    <a:pt x="3494" y="1"/>
                    <a:pt x="3369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0673;p55">
              <a:extLst>
                <a:ext uri="{FF2B5EF4-FFF2-40B4-BE49-F238E27FC236}">
                  <a16:creationId xmlns:a16="http://schemas.microsoft.com/office/drawing/2014/main" id="{2331CD2F-0EE4-2675-5DC4-684C68DEA57A}"/>
                </a:ext>
              </a:extLst>
            </p:cNvPr>
            <p:cNvSpPr/>
            <p:nvPr/>
          </p:nvSpPr>
          <p:spPr>
            <a:xfrm>
              <a:off x="6792613" y="2632553"/>
              <a:ext cx="72189" cy="84163"/>
            </a:xfrm>
            <a:custGeom>
              <a:avLst/>
              <a:gdLst/>
              <a:ahLst/>
              <a:cxnLst/>
              <a:rect l="l" t="t" r="r" b="b"/>
              <a:pathLst>
                <a:path w="2749" h="3205" extrusionOk="0">
                  <a:moveTo>
                    <a:pt x="1371" y="1"/>
                  </a:moveTo>
                  <a:cubicBezTo>
                    <a:pt x="1285" y="1"/>
                    <a:pt x="1199" y="37"/>
                    <a:pt x="1137" y="108"/>
                  </a:cubicBezTo>
                  <a:lnTo>
                    <a:pt x="189" y="1295"/>
                  </a:lnTo>
                  <a:cubicBezTo>
                    <a:pt x="1" y="1526"/>
                    <a:pt x="205" y="1792"/>
                    <a:pt x="422" y="1792"/>
                  </a:cubicBezTo>
                  <a:cubicBezTo>
                    <a:pt x="502" y="1792"/>
                    <a:pt x="584" y="1756"/>
                    <a:pt x="649" y="1668"/>
                  </a:cubicBezTo>
                  <a:lnTo>
                    <a:pt x="1070" y="1142"/>
                  </a:lnTo>
                  <a:lnTo>
                    <a:pt x="1070" y="2903"/>
                  </a:lnTo>
                  <a:cubicBezTo>
                    <a:pt x="1070" y="3104"/>
                    <a:pt x="1220" y="3204"/>
                    <a:pt x="1371" y="3204"/>
                  </a:cubicBezTo>
                  <a:cubicBezTo>
                    <a:pt x="1522" y="3204"/>
                    <a:pt x="1673" y="3104"/>
                    <a:pt x="1673" y="2903"/>
                  </a:cubicBezTo>
                  <a:lnTo>
                    <a:pt x="1673" y="1142"/>
                  </a:lnTo>
                  <a:lnTo>
                    <a:pt x="2094" y="1668"/>
                  </a:lnTo>
                  <a:cubicBezTo>
                    <a:pt x="2161" y="1756"/>
                    <a:pt x="2245" y="1792"/>
                    <a:pt x="2326" y="1792"/>
                  </a:cubicBezTo>
                  <a:cubicBezTo>
                    <a:pt x="2546" y="1792"/>
                    <a:pt x="2749" y="1526"/>
                    <a:pt x="2553" y="1295"/>
                  </a:cubicBezTo>
                  <a:lnTo>
                    <a:pt x="1606" y="108"/>
                  </a:lnTo>
                  <a:cubicBezTo>
                    <a:pt x="1543" y="37"/>
                    <a:pt x="1457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0674;p55">
              <a:extLst>
                <a:ext uri="{FF2B5EF4-FFF2-40B4-BE49-F238E27FC236}">
                  <a16:creationId xmlns:a16="http://schemas.microsoft.com/office/drawing/2014/main" id="{8969E4B1-4B16-4762-30D2-0D52EF7F97DF}"/>
                </a:ext>
              </a:extLst>
            </p:cNvPr>
            <p:cNvSpPr/>
            <p:nvPr/>
          </p:nvSpPr>
          <p:spPr>
            <a:xfrm>
              <a:off x="6792429" y="2477882"/>
              <a:ext cx="58875" cy="39416"/>
            </a:xfrm>
            <a:custGeom>
              <a:avLst/>
              <a:gdLst/>
              <a:ahLst/>
              <a:cxnLst/>
              <a:rect l="l" t="t" r="r" b="b"/>
              <a:pathLst>
                <a:path w="2242" h="1501" extrusionOk="0">
                  <a:moveTo>
                    <a:pt x="416" y="1"/>
                  </a:moveTo>
                  <a:cubicBezTo>
                    <a:pt x="87" y="1"/>
                    <a:pt x="0" y="519"/>
                    <a:pt x="369" y="591"/>
                  </a:cubicBezTo>
                  <a:cubicBezTo>
                    <a:pt x="866" y="687"/>
                    <a:pt x="1306" y="974"/>
                    <a:pt x="1613" y="1376"/>
                  </a:cubicBezTo>
                  <a:cubicBezTo>
                    <a:pt x="1670" y="1453"/>
                    <a:pt x="1756" y="1500"/>
                    <a:pt x="1852" y="1500"/>
                  </a:cubicBezTo>
                  <a:cubicBezTo>
                    <a:pt x="1856" y="1501"/>
                    <a:pt x="1860" y="1501"/>
                    <a:pt x="1864" y="1501"/>
                  </a:cubicBezTo>
                  <a:cubicBezTo>
                    <a:pt x="2105" y="1501"/>
                    <a:pt x="2242" y="1220"/>
                    <a:pt x="2091" y="1022"/>
                  </a:cubicBezTo>
                  <a:cubicBezTo>
                    <a:pt x="1699" y="496"/>
                    <a:pt x="1125" y="141"/>
                    <a:pt x="483" y="7"/>
                  </a:cubicBezTo>
                  <a:cubicBezTo>
                    <a:pt x="460" y="3"/>
                    <a:pt x="437" y="1"/>
                    <a:pt x="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0675;p55">
              <a:extLst>
                <a:ext uri="{FF2B5EF4-FFF2-40B4-BE49-F238E27FC236}">
                  <a16:creationId xmlns:a16="http://schemas.microsoft.com/office/drawing/2014/main" id="{FA1637E3-F164-5C4E-162B-B8EA9CE3DD89}"/>
                </a:ext>
              </a:extLst>
            </p:cNvPr>
            <p:cNvSpPr/>
            <p:nvPr/>
          </p:nvSpPr>
          <p:spPr>
            <a:xfrm>
              <a:off x="6891823" y="2516720"/>
              <a:ext cx="47005" cy="38024"/>
            </a:xfrm>
            <a:custGeom>
              <a:avLst/>
              <a:gdLst/>
              <a:ahLst/>
              <a:cxnLst/>
              <a:rect l="l" t="t" r="r" b="b"/>
              <a:pathLst>
                <a:path w="1790" h="1448" extrusionOk="0">
                  <a:moveTo>
                    <a:pt x="425" y="1"/>
                  </a:moveTo>
                  <a:cubicBezTo>
                    <a:pt x="127" y="1"/>
                    <a:pt x="1" y="465"/>
                    <a:pt x="335" y="576"/>
                  </a:cubicBezTo>
                  <a:cubicBezTo>
                    <a:pt x="689" y="701"/>
                    <a:pt x="986" y="959"/>
                    <a:pt x="1158" y="1285"/>
                  </a:cubicBezTo>
                  <a:cubicBezTo>
                    <a:pt x="1206" y="1380"/>
                    <a:pt x="1311" y="1447"/>
                    <a:pt x="1417" y="1447"/>
                  </a:cubicBezTo>
                  <a:cubicBezTo>
                    <a:pt x="1646" y="1447"/>
                    <a:pt x="1790" y="1208"/>
                    <a:pt x="1685" y="1007"/>
                  </a:cubicBezTo>
                  <a:cubicBezTo>
                    <a:pt x="1436" y="548"/>
                    <a:pt x="1024" y="194"/>
                    <a:pt x="536" y="21"/>
                  </a:cubicBezTo>
                  <a:cubicBezTo>
                    <a:pt x="497" y="7"/>
                    <a:pt x="460" y="1"/>
                    <a:pt x="4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0676;p55">
              <a:extLst>
                <a:ext uri="{FF2B5EF4-FFF2-40B4-BE49-F238E27FC236}">
                  <a16:creationId xmlns:a16="http://schemas.microsoft.com/office/drawing/2014/main" id="{6A5A91C1-0547-05FB-9A59-B3C9D7BBB792}"/>
                </a:ext>
              </a:extLst>
            </p:cNvPr>
            <p:cNvSpPr/>
            <p:nvPr/>
          </p:nvSpPr>
          <p:spPr>
            <a:xfrm>
              <a:off x="6841036" y="2559235"/>
              <a:ext cx="56091" cy="56328"/>
            </a:xfrm>
            <a:custGeom>
              <a:avLst/>
              <a:gdLst/>
              <a:ahLst/>
              <a:cxnLst/>
              <a:rect l="l" t="t" r="r" b="b"/>
              <a:pathLst>
                <a:path w="2136" h="2145" extrusionOk="0">
                  <a:moveTo>
                    <a:pt x="1" y="1"/>
                  </a:moveTo>
                  <a:lnTo>
                    <a:pt x="1" y="1666"/>
                  </a:lnTo>
                  <a:cubicBezTo>
                    <a:pt x="1" y="1924"/>
                    <a:pt x="211" y="2144"/>
                    <a:pt x="479" y="2144"/>
                  </a:cubicBezTo>
                  <a:lnTo>
                    <a:pt x="2135" y="2144"/>
                  </a:lnTo>
                  <a:lnTo>
                    <a:pt x="2135" y="1867"/>
                  </a:lnTo>
                  <a:cubicBezTo>
                    <a:pt x="2126" y="1800"/>
                    <a:pt x="2116" y="1733"/>
                    <a:pt x="2087" y="1666"/>
                  </a:cubicBezTo>
                  <a:lnTo>
                    <a:pt x="470" y="1666"/>
                  </a:lnTo>
                  <a:lnTo>
                    <a:pt x="470" y="48"/>
                  </a:lnTo>
                  <a:cubicBezTo>
                    <a:pt x="412" y="20"/>
                    <a:pt x="345" y="1"/>
                    <a:pt x="278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13822;p57">
            <a:extLst>
              <a:ext uri="{FF2B5EF4-FFF2-40B4-BE49-F238E27FC236}">
                <a16:creationId xmlns:a16="http://schemas.microsoft.com/office/drawing/2014/main" id="{8D54680D-8DA2-3798-7D5E-7B61A6071F09}"/>
              </a:ext>
            </a:extLst>
          </p:cNvPr>
          <p:cNvGrpSpPr/>
          <p:nvPr/>
        </p:nvGrpSpPr>
        <p:grpSpPr>
          <a:xfrm>
            <a:off x="1654264" y="3097150"/>
            <a:ext cx="678755" cy="493427"/>
            <a:chOff x="2197091" y="2938120"/>
            <a:chExt cx="366665" cy="273189"/>
          </a:xfrm>
        </p:grpSpPr>
        <p:sp>
          <p:nvSpPr>
            <p:cNvPr id="594" name="Google Shape;13823;p57">
              <a:extLst>
                <a:ext uri="{FF2B5EF4-FFF2-40B4-BE49-F238E27FC236}">
                  <a16:creationId xmlns:a16="http://schemas.microsoft.com/office/drawing/2014/main" id="{272EA72E-DE79-1B59-FFF8-735E34C1C328}"/>
                </a:ext>
              </a:extLst>
            </p:cNvPr>
            <p:cNvSpPr/>
            <p:nvPr/>
          </p:nvSpPr>
          <p:spPr>
            <a:xfrm>
              <a:off x="2197091" y="2938120"/>
              <a:ext cx="366665" cy="273189"/>
            </a:xfrm>
            <a:custGeom>
              <a:avLst/>
              <a:gdLst/>
              <a:ahLst/>
              <a:cxnLst/>
              <a:rect l="l" t="t" r="r" b="b"/>
              <a:pathLst>
                <a:path w="14031" h="10454" extrusionOk="0">
                  <a:moveTo>
                    <a:pt x="732" y="1"/>
                  </a:moveTo>
                  <a:cubicBezTo>
                    <a:pt x="328" y="1"/>
                    <a:pt x="11" y="327"/>
                    <a:pt x="11" y="731"/>
                  </a:cubicBezTo>
                  <a:lnTo>
                    <a:pt x="11" y="9722"/>
                  </a:lnTo>
                  <a:cubicBezTo>
                    <a:pt x="1" y="10126"/>
                    <a:pt x="328" y="10453"/>
                    <a:pt x="732" y="10453"/>
                  </a:cubicBezTo>
                  <a:lnTo>
                    <a:pt x="13300" y="10453"/>
                  </a:lnTo>
                  <a:cubicBezTo>
                    <a:pt x="13704" y="10453"/>
                    <a:pt x="14031" y="10126"/>
                    <a:pt x="14031" y="9722"/>
                  </a:cubicBezTo>
                  <a:lnTo>
                    <a:pt x="14031" y="731"/>
                  </a:lnTo>
                  <a:cubicBezTo>
                    <a:pt x="14031" y="327"/>
                    <a:pt x="13704" y="1"/>
                    <a:pt x="13300" y="1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3824;p57">
              <a:extLst>
                <a:ext uri="{FF2B5EF4-FFF2-40B4-BE49-F238E27FC236}">
                  <a16:creationId xmlns:a16="http://schemas.microsoft.com/office/drawing/2014/main" id="{DA931DDD-B8EA-3B96-B8E5-047B6F173843}"/>
                </a:ext>
              </a:extLst>
            </p:cNvPr>
            <p:cNvSpPr/>
            <p:nvPr/>
          </p:nvSpPr>
          <p:spPr>
            <a:xfrm>
              <a:off x="2218206" y="2938120"/>
              <a:ext cx="345550" cy="273189"/>
            </a:xfrm>
            <a:custGeom>
              <a:avLst/>
              <a:gdLst/>
              <a:ahLst/>
              <a:cxnLst/>
              <a:rect l="l" t="t" r="r" b="b"/>
              <a:pathLst>
                <a:path w="13223" h="10454" extrusionOk="0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lnTo>
                    <a:pt x="1" y="9722"/>
                  </a:lnTo>
                  <a:cubicBezTo>
                    <a:pt x="1" y="10126"/>
                    <a:pt x="328" y="10453"/>
                    <a:pt x="731" y="10453"/>
                  </a:cubicBezTo>
                  <a:lnTo>
                    <a:pt x="12492" y="10453"/>
                  </a:lnTo>
                  <a:cubicBezTo>
                    <a:pt x="12896" y="10453"/>
                    <a:pt x="13223" y="10126"/>
                    <a:pt x="13223" y="9722"/>
                  </a:cubicBezTo>
                  <a:lnTo>
                    <a:pt x="13223" y="731"/>
                  </a:lnTo>
                  <a:cubicBezTo>
                    <a:pt x="13223" y="327"/>
                    <a:pt x="12896" y="1"/>
                    <a:pt x="12492" y="1"/>
                  </a:cubicBezTo>
                  <a:close/>
                </a:path>
              </a:pathLst>
            </a:custGeom>
            <a:solidFill>
              <a:srgbClr val="F9E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3825;p57">
              <a:extLst>
                <a:ext uri="{FF2B5EF4-FFF2-40B4-BE49-F238E27FC236}">
                  <a16:creationId xmlns:a16="http://schemas.microsoft.com/office/drawing/2014/main" id="{C184E7F2-E498-9EB7-B584-05E95B42D1B8}"/>
                </a:ext>
              </a:extLst>
            </p:cNvPr>
            <p:cNvSpPr/>
            <p:nvPr/>
          </p:nvSpPr>
          <p:spPr>
            <a:xfrm>
              <a:off x="2197352" y="2938120"/>
              <a:ext cx="366404" cy="47274"/>
            </a:xfrm>
            <a:custGeom>
              <a:avLst/>
              <a:gdLst/>
              <a:ahLst/>
              <a:cxnLst/>
              <a:rect l="l" t="t" r="r" b="b"/>
              <a:pathLst>
                <a:path w="14021" h="1809" extrusionOk="0">
                  <a:moveTo>
                    <a:pt x="722" y="1"/>
                  </a:moveTo>
                  <a:cubicBezTo>
                    <a:pt x="318" y="1"/>
                    <a:pt x="1" y="327"/>
                    <a:pt x="1" y="731"/>
                  </a:cubicBezTo>
                  <a:lnTo>
                    <a:pt x="1" y="1808"/>
                  </a:lnTo>
                  <a:lnTo>
                    <a:pt x="14021" y="1808"/>
                  </a:lnTo>
                  <a:lnTo>
                    <a:pt x="14021" y="731"/>
                  </a:lnTo>
                  <a:cubicBezTo>
                    <a:pt x="14021" y="327"/>
                    <a:pt x="13694" y="1"/>
                    <a:pt x="13290" y="1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3826;p57">
              <a:extLst>
                <a:ext uri="{FF2B5EF4-FFF2-40B4-BE49-F238E27FC236}">
                  <a16:creationId xmlns:a16="http://schemas.microsoft.com/office/drawing/2014/main" id="{B8936549-6C25-1288-ED30-848FA044B18F}"/>
                </a:ext>
              </a:extLst>
            </p:cNvPr>
            <p:cNvSpPr/>
            <p:nvPr/>
          </p:nvSpPr>
          <p:spPr>
            <a:xfrm>
              <a:off x="2218206" y="2938120"/>
              <a:ext cx="345550" cy="47274"/>
            </a:xfrm>
            <a:custGeom>
              <a:avLst/>
              <a:gdLst/>
              <a:ahLst/>
              <a:cxnLst/>
              <a:rect l="l" t="t" r="r" b="b"/>
              <a:pathLst>
                <a:path w="13223" h="1809" extrusionOk="0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lnTo>
                    <a:pt x="1" y="1808"/>
                  </a:lnTo>
                  <a:lnTo>
                    <a:pt x="13223" y="1808"/>
                  </a:lnTo>
                  <a:lnTo>
                    <a:pt x="13223" y="731"/>
                  </a:lnTo>
                  <a:cubicBezTo>
                    <a:pt x="13223" y="327"/>
                    <a:pt x="12896" y="1"/>
                    <a:pt x="12501" y="1"/>
                  </a:cubicBezTo>
                  <a:close/>
                </a:path>
              </a:pathLst>
            </a:custGeom>
            <a:solidFill>
              <a:srgbClr val="7B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3827;p57">
              <a:extLst>
                <a:ext uri="{FF2B5EF4-FFF2-40B4-BE49-F238E27FC236}">
                  <a16:creationId xmlns:a16="http://schemas.microsoft.com/office/drawing/2014/main" id="{724F58B5-91EE-B824-E7D7-9A7CF7A9454D}"/>
                </a:ext>
              </a:extLst>
            </p:cNvPr>
            <p:cNvSpPr/>
            <p:nvPr/>
          </p:nvSpPr>
          <p:spPr>
            <a:xfrm>
              <a:off x="2218206" y="2938120"/>
              <a:ext cx="345550" cy="47274"/>
            </a:xfrm>
            <a:custGeom>
              <a:avLst/>
              <a:gdLst/>
              <a:ahLst/>
              <a:cxnLst/>
              <a:rect l="l" t="t" r="r" b="b"/>
              <a:pathLst>
                <a:path w="13223" h="1809" extrusionOk="0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lnTo>
                    <a:pt x="1" y="1808"/>
                  </a:lnTo>
                  <a:lnTo>
                    <a:pt x="13223" y="1808"/>
                  </a:lnTo>
                  <a:lnTo>
                    <a:pt x="13223" y="731"/>
                  </a:lnTo>
                  <a:cubicBezTo>
                    <a:pt x="13223" y="327"/>
                    <a:pt x="12896" y="1"/>
                    <a:pt x="12501" y="1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3828;p57">
              <a:extLst>
                <a:ext uri="{FF2B5EF4-FFF2-40B4-BE49-F238E27FC236}">
                  <a16:creationId xmlns:a16="http://schemas.microsoft.com/office/drawing/2014/main" id="{26239DEC-658A-C5D7-D675-E7BED1579807}"/>
                </a:ext>
              </a:extLst>
            </p:cNvPr>
            <p:cNvSpPr/>
            <p:nvPr/>
          </p:nvSpPr>
          <p:spPr>
            <a:xfrm>
              <a:off x="2215697" y="3003451"/>
              <a:ext cx="43746" cy="11342"/>
            </a:xfrm>
            <a:custGeom>
              <a:avLst/>
              <a:gdLst/>
              <a:ahLst/>
              <a:cxnLst/>
              <a:rect l="l" t="t" r="r" b="b"/>
              <a:pathLst>
                <a:path w="1674" h="434" extrusionOk="0">
                  <a:moveTo>
                    <a:pt x="270" y="1"/>
                  </a:moveTo>
                  <a:cubicBezTo>
                    <a:pt x="0" y="20"/>
                    <a:pt x="0" y="414"/>
                    <a:pt x="270" y="433"/>
                  </a:cubicBezTo>
                  <a:lnTo>
                    <a:pt x="1414" y="433"/>
                  </a:lnTo>
                  <a:cubicBezTo>
                    <a:pt x="1674" y="414"/>
                    <a:pt x="1674" y="20"/>
                    <a:pt x="1414" y="1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3829;p57">
              <a:extLst>
                <a:ext uri="{FF2B5EF4-FFF2-40B4-BE49-F238E27FC236}">
                  <a16:creationId xmlns:a16="http://schemas.microsoft.com/office/drawing/2014/main" id="{36FD7CBB-04F4-90B8-025D-74EB9DDA1208}"/>
                </a:ext>
              </a:extLst>
            </p:cNvPr>
            <p:cNvSpPr/>
            <p:nvPr/>
          </p:nvSpPr>
          <p:spPr>
            <a:xfrm>
              <a:off x="2271725" y="3003451"/>
              <a:ext cx="44007" cy="11342"/>
            </a:xfrm>
            <a:custGeom>
              <a:avLst/>
              <a:gdLst/>
              <a:ahLst/>
              <a:cxnLst/>
              <a:rect l="l" t="t" r="r" b="b"/>
              <a:pathLst>
                <a:path w="1684" h="434" extrusionOk="0">
                  <a:moveTo>
                    <a:pt x="270" y="1"/>
                  </a:moveTo>
                  <a:cubicBezTo>
                    <a:pt x="1" y="20"/>
                    <a:pt x="1" y="414"/>
                    <a:pt x="270" y="433"/>
                  </a:cubicBezTo>
                  <a:lnTo>
                    <a:pt x="1414" y="433"/>
                  </a:lnTo>
                  <a:cubicBezTo>
                    <a:pt x="1684" y="414"/>
                    <a:pt x="1684" y="20"/>
                    <a:pt x="1414" y="1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3830;p57">
              <a:extLst>
                <a:ext uri="{FF2B5EF4-FFF2-40B4-BE49-F238E27FC236}">
                  <a16:creationId xmlns:a16="http://schemas.microsoft.com/office/drawing/2014/main" id="{DBE2DA2E-5425-BB14-FDE9-FEFF4FFA6A47}"/>
                </a:ext>
              </a:extLst>
            </p:cNvPr>
            <p:cNvSpPr/>
            <p:nvPr/>
          </p:nvSpPr>
          <p:spPr>
            <a:xfrm>
              <a:off x="2326917" y="3003451"/>
              <a:ext cx="45967" cy="11342"/>
            </a:xfrm>
            <a:custGeom>
              <a:avLst/>
              <a:gdLst/>
              <a:ahLst/>
              <a:cxnLst/>
              <a:rect l="l" t="t" r="r" b="b"/>
              <a:pathLst>
                <a:path w="1759" h="434" extrusionOk="0">
                  <a:moveTo>
                    <a:pt x="284" y="0"/>
                  </a:moveTo>
                  <a:cubicBezTo>
                    <a:pt x="1" y="0"/>
                    <a:pt x="1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1456" y="433"/>
                  </a:lnTo>
                  <a:cubicBezTo>
                    <a:pt x="1463" y="434"/>
                    <a:pt x="1469" y="434"/>
                    <a:pt x="1475" y="434"/>
                  </a:cubicBezTo>
                  <a:cubicBezTo>
                    <a:pt x="1758" y="434"/>
                    <a:pt x="1758" y="0"/>
                    <a:pt x="1475" y="0"/>
                  </a:cubicBezTo>
                  <a:cubicBezTo>
                    <a:pt x="1469" y="0"/>
                    <a:pt x="1463" y="0"/>
                    <a:pt x="1456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3831;p57">
              <a:extLst>
                <a:ext uri="{FF2B5EF4-FFF2-40B4-BE49-F238E27FC236}">
                  <a16:creationId xmlns:a16="http://schemas.microsoft.com/office/drawing/2014/main" id="{DBC87365-FB11-3AEE-3283-B6D533ACE216}"/>
                </a:ext>
              </a:extLst>
            </p:cNvPr>
            <p:cNvSpPr/>
            <p:nvPr/>
          </p:nvSpPr>
          <p:spPr>
            <a:xfrm>
              <a:off x="2384069" y="3003451"/>
              <a:ext cx="43746" cy="11342"/>
            </a:xfrm>
            <a:custGeom>
              <a:avLst/>
              <a:gdLst/>
              <a:ahLst/>
              <a:cxnLst/>
              <a:rect l="l" t="t" r="r" b="b"/>
              <a:pathLst>
                <a:path w="1674" h="434" extrusionOk="0">
                  <a:moveTo>
                    <a:pt x="269" y="1"/>
                  </a:moveTo>
                  <a:cubicBezTo>
                    <a:pt x="0" y="20"/>
                    <a:pt x="0" y="414"/>
                    <a:pt x="269" y="433"/>
                  </a:cubicBezTo>
                  <a:lnTo>
                    <a:pt x="1414" y="433"/>
                  </a:lnTo>
                  <a:cubicBezTo>
                    <a:pt x="1673" y="414"/>
                    <a:pt x="1673" y="20"/>
                    <a:pt x="1414" y="1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3832;p57">
              <a:extLst>
                <a:ext uri="{FF2B5EF4-FFF2-40B4-BE49-F238E27FC236}">
                  <a16:creationId xmlns:a16="http://schemas.microsoft.com/office/drawing/2014/main" id="{F42CF004-F5CE-66B2-B095-51D5427A9549}"/>
                </a:ext>
              </a:extLst>
            </p:cNvPr>
            <p:cNvSpPr/>
            <p:nvPr/>
          </p:nvSpPr>
          <p:spPr>
            <a:xfrm>
              <a:off x="2439261" y="3003451"/>
              <a:ext cx="45680" cy="11342"/>
            </a:xfrm>
            <a:custGeom>
              <a:avLst/>
              <a:gdLst/>
              <a:ahLst/>
              <a:cxnLst/>
              <a:rect l="l" t="t" r="r" b="b"/>
              <a:pathLst>
                <a:path w="1748" h="434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1446" y="433"/>
                  </a:lnTo>
                  <a:cubicBezTo>
                    <a:pt x="1452" y="434"/>
                    <a:pt x="1458" y="434"/>
                    <a:pt x="1464" y="434"/>
                  </a:cubicBezTo>
                  <a:cubicBezTo>
                    <a:pt x="1748" y="434"/>
                    <a:pt x="1748" y="0"/>
                    <a:pt x="1464" y="0"/>
                  </a:cubicBezTo>
                  <a:cubicBezTo>
                    <a:pt x="1458" y="0"/>
                    <a:pt x="1452" y="0"/>
                    <a:pt x="1446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3833;p57">
              <a:extLst>
                <a:ext uri="{FF2B5EF4-FFF2-40B4-BE49-F238E27FC236}">
                  <a16:creationId xmlns:a16="http://schemas.microsoft.com/office/drawing/2014/main" id="{9CDC379A-17F5-5559-1603-51D1E24E27F2}"/>
                </a:ext>
              </a:extLst>
            </p:cNvPr>
            <p:cNvSpPr/>
            <p:nvPr/>
          </p:nvSpPr>
          <p:spPr>
            <a:xfrm>
              <a:off x="2495289" y="3003451"/>
              <a:ext cx="45706" cy="11342"/>
            </a:xfrm>
            <a:custGeom>
              <a:avLst/>
              <a:gdLst/>
              <a:ahLst/>
              <a:cxnLst/>
              <a:rect l="l" t="t" r="r" b="b"/>
              <a:pathLst>
                <a:path w="1749" h="434" extrusionOk="0">
                  <a:moveTo>
                    <a:pt x="284" y="0"/>
                  </a:moveTo>
                  <a:cubicBezTo>
                    <a:pt x="1" y="0"/>
                    <a:pt x="1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1447" y="433"/>
                  </a:lnTo>
                  <a:cubicBezTo>
                    <a:pt x="1453" y="434"/>
                    <a:pt x="1459" y="434"/>
                    <a:pt x="1465" y="434"/>
                  </a:cubicBezTo>
                  <a:cubicBezTo>
                    <a:pt x="1748" y="434"/>
                    <a:pt x="1748" y="0"/>
                    <a:pt x="1465" y="0"/>
                  </a:cubicBezTo>
                  <a:cubicBezTo>
                    <a:pt x="1459" y="0"/>
                    <a:pt x="1453" y="0"/>
                    <a:pt x="1447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3834;p57">
              <a:extLst>
                <a:ext uri="{FF2B5EF4-FFF2-40B4-BE49-F238E27FC236}">
                  <a16:creationId xmlns:a16="http://schemas.microsoft.com/office/drawing/2014/main" id="{3355761E-EB3F-35E7-F63B-63735F6E2EB3}"/>
                </a:ext>
              </a:extLst>
            </p:cNvPr>
            <p:cNvSpPr/>
            <p:nvPr/>
          </p:nvSpPr>
          <p:spPr>
            <a:xfrm>
              <a:off x="2219878" y="2957458"/>
              <a:ext cx="279043" cy="11368"/>
            </a:xfrm>
            <a:custGeom>
              <a:avLst/>
              <a:gdLst/>
              <a:ahLst/>
              <a:cxnLst/>
              <a:rect l="l" t="t" r="r" b="b"/>
              <a:pathLst>
                <a:path w="10678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10418" y="434"/>
                  </a:lnTo>
                  <a:cubicBezTo>
                    <a:pt x="10678" y="414"/>
                    <a:pt x="10678" y="20"/>
                    <a:pt x="10418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rgbClr val="EA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3835;p57">
              <a:extLst>
                <a:ext uri="{FF2B5EF4-FFF2-40B4-BE49-F238E27FC236}">
                  <a16:creationId xmlns:a16="http://schemas.microsoft.com/office/drawing/2014/main" id="{B368BA8D-FA49-B586-738D-6E3DC1BCCC80}"/>
                </a:ext>
              </a:extLst>
            </p:cNvPr>
            <p:cNvSpPr/>
            <p:nvPr/>
          </p:nvSpPr>
          <p:spPr>
            <a:xfrm>
              <a:off x="2517711" y="2949932"/>
              <a:ext cx="34835" cy="26995"/>
            </a:xfrm>
            <a:custGeom>
              <a:avLst/>
              <a:gdLst/>
              <a:ahLst/>
              <a:cxnLst/>
              <a:rect l="l" t="t" r="r" b="b"/>
              <a:pathLst>
                <a:path w="1333" h="1033" extrusionOk="0">
                  <a:moveTo>
                    <a:pt x="991" y="0"/>
                  </a:moveTo>
                  <a:cubicBezTo>
                    <a:pt x="947" y="0"/>
                    <a:pt x="902" y="15"/>
                    <a:pt x="858" y="49"/>
                  </a:cubicBezTo>
                  <a:lnTo>
                    <a:pt x="665" y="222"/>
                  </a:lnTo>
                  <a:lnTo>
                    <a:pt x="473" y="49"/>
                  </a:lnTo>
                  <a:cubicBezTo>
                    <a:pt x="430" y="15"/>
                    <a:pt x="385" y="1"/>
                    <a:pt x="343" y="1"/>
                  </a:cubicBezTo>
                  <a:cubicBezTo>
                    <a:pt x="175" y="1"/>
                    <a:pt x="41" y="220"/>
                    <a:pt x="194" y="366"/>
                  </a:cubicBezTo>
                  <a:lnTo>
                    <a:pt x="348" y="500"/>
                  </a:lnTo>
                  <a:lnTo>
                    <a:pt x="194" y="635"/>
                  </a:lnTo>
                  <a:cubicBezTo>
                    <a:pt x="0" y="784"/>
                    <a:pt x="148" y="1032"/>
                    <a:pt x="323" y="1032"/>
                  </a:cubicBezTo>
                  <a:cubicBezTo>
                    <a:pt x="373" y="1032"/>
                    <a:pt x="426" y="1012"/>
                    <a:pt x="473" y="962"/>
                  </a:cubicBezTo>
                  <a:lnTo>
                    <a:pt x="665" y="789"/>
                  </a:lnTo>
                  <a:lnTo>
                    <a:pt x="858" y="962"/>
                  </a:lnTo>
                  <a:cubicBezTo>
                    <a:pt x="905" y="1012"/>
                    <a:pt x="958" y="1032"/>
                    <a:pt x="1008" y="1032"/>
                  </a:cubicBezTo>
                  <a:cubicBezTo>
                    <a:pt x="1183" y="1032"/>
                    <a:pt x="1333" y="784"/>
                    <a:pt x="1146" y="635"/>
                  </a:cubicBezTo>
                  <a:lnTo>
                    <a:pt x="992" y="500"/>
                  </a:lnTo>
                  <a:lnTo>
                    <a:pt x="1146" y="366"/>
                  </a:lnTo>
                  <a:cubicBezTo>
                    <a:pt x="1291" y="213"/>
                    <a:pt x="1158" y="0"/>
                    <a:pt x="991" y="0"/>
                  </a:cubicBezTo>
                  <a:close/>
                </a:path>
              </a:pathLst>
            </a:custGeom>
            <a:solidFill>
              <a:srgbClr val="EA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3836;p57">
              <a:extLst>
                <a:ext uri="{FF2B5EF4-FFF2-40B4-BE49-F238E27FC236}">
                  <a16:creationId xmlns:a16="http://schemas.microsoft.com/office/drawing/2014/main" id="{E4ECF90A-9594-9CA2-E2A4-8A13127FB0B7}"/>
                </a:ext>
              </a:extLst>
            </p:cNvPr>
            <p:cNvSpPr/>
            <p:nvPr/>
          </p:nvSpPr>
          <p:spPr>
            <a:xfrm>
              <a:off x="2222230" y="3037894"/>
              <a:ext cx="195027" cy="143494"/>
            </a:xfrm>
            <a:custGeom>
              <a:avLst/>
              <a:gdLst/>
              <a:ahLst/>
              <a:cxnLst/>
              <a:rect l="l" t="t" r="r" b="b"/>
              <a:pathLst>
                <a:path w="7463" h="5491" extrusionOk="0">
                  <a:moveTo>
                    <a:pt x="472" y="0"/>
                  </a:moveTo>
                  <a:cubicBezTo>
                    <a:pt x="212" y="0"/>
                    <a:pt x="0" y="212"/>
                    <a:pt x="0" y="462"/>
                  </a:cubicBezTo>
                  <a:lnTo>
                    <a:pt x="0" y="5020"/>
                  </a:lnTo>
                  <a:cubicBezTo>
                    <a:pt x="0" y="5279"/>
                    <a:pt x="212" y="5491"/>
                    <a:pt x="472" y="5491"/>
                  </a:cubicBezTo>
                  <a:lnTo>
                    <a:pt x="6991" y="5491"/>
                  </a:lnTo>
                  <a:cubicBezTo>
                    <a:pt x="7251" y="5491"/>
                    <a:pt x="7463" y="5279"/>
                    <a:pt x="7463" y="5020"/>
                  </a:cubicBezTo>
                  <a:lnTo>
                    <a:pt x="7463" y="462"/>
                  </a:lnTo>
                  <a:cubicBezTo>
                    <a:pt x="7463" y="212"/>
                    <a:pt x="7251" y="0"/>
                    <a:pt x="6991" y="0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3837;p57">
              <a:extLst>
                <a:ext uri="{FF2B5EF4-FFF2-40B4-BE49-F238E27FC236}">
                  <a16:creationId xmlns:a16="http://schemas.microsoft.com/office/drawing/2014/main" id="{7BD049D4-382A-552D-5B20-FBD7459473B1}"/>
                </a:ext>
              </a:extLst>
            </p:cNvPr>
            <p:cNvSpPr/>
            <p:nvPr/>
          </p:nvSpPr>
          <p:spPr>
            <a:xfrm>
              <a:off x="2447623" y="3032328"/>
              <a:ext cx="93554" cy="11132"/>
            </a:xfrm>
            <a:custGeom>
              <a:avLst/>
              <a:gdLst/>
              <a:ahLst/>
              <a:cxnLst/>
              <a:rect l="l" t="t" r="r" b="b"/>
              <a:pathLst>
                <a:path w="3580" h="426" extrusionOk="0">
                  <a:moveTo>
                    <a:pt x="273" y="0"/>
                  </a:moveTo>
                  <a:cubicBezTo>
                    <a:pt x="0" y="0"/>
                    <a:pt x="0" y="426"/>
                    <a:pt x="273" y="426"/>
                  </a:cubicBezTo>
                  <a:cubicBezTo>
                    <a:pt x="281" y="426"/>
                    <a:pt x="290" y="425"/>
                    <a:pt x="299" y="425"/>
                  </a:cubicBezTo>
                  <a:lnTo>
                    <a:pt x="3280" y="425"/>
                  </a:lnTo>
                  <a:cubicBezTo>
                    <a:pt x="3289" y="425"/>
                    <a:pt x="3298" y="426"/>
                    <a:pt x="3306" y="426"/>
                  </a:cubicBezTo>
                  <a:cubicBezTo>
                    <a:pt x="3579" y="426"/>
                    <a:pt x="3579" y="0"/>
                    <a:pt x="3306" y="0"/>
                  </a:cubicBezTo>
                  <a:cubicBezTo>
                    <a:pt x="3298" y="0"/>
                    <a:pt x="3289" y="1"/>
                    <a:pt x="3280" y="2"/>
                  </a:cubicBezTo>
                  <a:lnTo>
                    <a:pt x="299" y="2"/>
                  </a:lnTo>
                  <a:cubicBezTo>
                    <a:pt x="290" y="1"/>
                    <a:pt x="281" y="0"/>
                    <a:pt x="273" y="0"/>
                  </a:cubicBezTo>
                  <a:close/>
                </a:path>
              </a:pathLst>
            </a:custGeom>
            <a:solidFill>
              <a:srgbClr val="D4D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3838;p57">
              <a:extLst>
                <a:ext uri="{FF2B5EF4-FFF2-40B4-BE49-F238E27FC236}">
                  <a16:creationId xmlns:a16="http://schemas.microsoft.com/office/drawing/2014/main" id="{6C6CD9EC-2038-178B-6D0E-90016BEF8DB4}"/>
                </a:ext>
              </a:extLst>
            </p:cNvPr>
            <p:cNvSpPr/>
            <p:nvPr/>
          </p:nvSpPr>
          <p:spPr>
            <a:xfrm>
              <a:off x="2436229" y="3056187"/>
              <a:ext cx="105000" cy="11394"/>
            </a:xfrm>
            <a:custGeom>
              <a:avLst/>
              <a:gdLst/>
              <a:ahLst/>
              <a:cxnLst/>
              <a:rect l="l" t="t" r="r" b="b"/>
              <a:pathLst>
                <a:path w="4018" h="436" extrusionOk="0">
                  <a:moveTo>
                    <a:pt x="276" y="1"/>
                  </a:moveTo>
                  <a:cubicBezTo>
                    <a:pt x="1" y="1"/>
                    <a:pt x="3" y="435"/>
                    <a:pt x="285" y="435"/>
                  </a:cubicBezTo>
                  <a:cubicBezTo>
                    <a:pt x="290" y="435"/>
                    <a:pt x="296" y="435"/>
                    <a:pt x="302" y="435"/>
                  </a:cubicBezTo>
                  <a:lnTo>
                    <a:pt x="3716" y="435"/>
                  </a:lnTo>
                  <a:cubicBezTo>
                    <a:pt x="3722" y="435"/>
                    <a:pt x="3728" y="435"/>
                    <a:pt x="3734" y="435"/>
                  </a:cubicBezTo>
                  <a:cubicBezTo>
                    <a:pt x="4015" y="435"/>
                    <a:pt x="4018" y="1"/>
                    <a:pt x="3742" y="1"/>
                  </a:cubicBezTo>
                  <a:cubicBezTo>
                    <a:pt x="3734" y="1"/>
                    <a:pt x="3725" y="1"/>
                    <a:pt x="3716" y="2"/>
                  </a:cubicBezTo>
                  <a:lnTo>
                    <a:pt x="302" y="2"/>
                  </a:lnTo>
                  <a:cubicBezTo>
                    <a:pt x="293" y="1"/>
                    <a:pt x="285" y="1"/>
                    <a:pt x="276" y="1"/>
                  </a:cubicBezTo>
                  <a:close/>
                </a:path>
              </a:pathLst>
            </a:custGeom>
            <a:solidFill>
              <a:srgbClr val="D4D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3839;p57">
              <a:extLst>
                <a:ext uri="{FF2B5EF4-FFF2-40B4-BE49-F238E27FC236}">
                  <a16:creationId xmlns:a16="http://schemas.microsoft.com/office/drawing/2014/main" id="{6FD060F3-6AEF-47A3-D2E4-614E6D9DD5F5}"/>
                </a:ext>
              </a:extLst>
            </p:cNvPr>
            <p:cNvSpPr/>
            <p:nvPr/>
          </p:nvSpPr>
          <p:spPr>
            <a:xfrm>
              <a:off x="2437327" y="3080098"/>
              <a:ext cx="102805" cy="11080"/>
            </a:xfrm>
            <a:custGeom>
              <a:avLst/>
              <a:gdLst/>
              <a:ahLst/>
              <a:cxnLst/>
              <a:rect l="l" t="t" r="r" b="b"/>
              <a:pathLst>
                <a:path w="3934" h="424" extrusionOk="0">
                  <a:moveTo>
                    <a:pt x="260" y="1"/>
                  </a:moveTo>
                  <a:cubicBezTo>
                    <a:pt x="1" y="20"/>
                    <a:pt x="1" y="404"/>
                    <a:pt x="260" y="424"/>
                  </a:cubicBezTo>
                  <a:lnTo>
                    <a:pt x="3674" y="424"/>
                  </a:lnTo>
                  <a:cubicBezTo>
                    <a:pt x="3934" y="404"/>
                    <a:pt x="3934" y="20"/>
                    <a:pt x="3674" y="1"/>
                  </a:cubicBezTo>
                  <a:close/>
                </a:path>
              </a:pathLst>
            </a:custGeom>
            <a:solidFill>
              <a:srgbClr val="D4D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3840;p57">
              <a:extLst>
                <a:ext uri="{FF2B5EF4-FFF2-40B4-BE49-F238E27FC236}">
                  <a16:creationId xmlns:a16="http://schemas.microsoft.com/office/drawing/2014/main" id="{4282EAAD-CE52-5221-8119-3A0DDEBD2D12}"/>
                </a:ext>
              </a:extLst>
            </p:cNvPr>
            <p:cNvSpPr/>
            <p:nvPr/>
          </p:nvSpPr>
          <p:spPr>
            <a:xfrm>
              <a:off x="2436229" y="3103957"/>
              <a:ext cx="105000" cy="11368"/>
            </a:xfrm>
            <a:custGeom>
              <a:avLst/>
              <a:gdLst/>
              <a:ahLst/>
              <a:cxnLst/>
              <a:rect l="l" t="t" r="r" b="b"/>
              <a:pathLst>
                <a:path w="4018" h="435" extrusionOk="0">
                  <a:moveTo>
                    <a:pt x="284" y="1"/>
                  </a:moveTo>
                  <a:cubicBezTo>
                    <a:pt x="1" y="1"/>
                    <a:pt x="1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3716" y="434"/>
                  </a:lnTo>
                  <a:cubicBezTo>
                    <a:pt x="3722" y="434"/>
                    <a:pt x="3728" y="434"/>
                    <a:pt x="3734" y="434"/>
                  </a:cubicBezTo>
                  <a:cubicBezTo>
                    <a:pt x="4018" y="434"/>
                    <a:pt x="4018" y="1"/>
                    <a:pt x="3734" y="1"/>
                  </a:cubicBezTo>
                  <a:cubicBezTo>
                    <a:pt x="3728" y="1"/>
                    <a:pt x="3722" y="1"/>
                    <a:pt x="3716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rgbClr val="D4D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3841;p57">
              <a:extLst>
                <a:ext uri="{FF2B5EF4-FFF2-40B4-BE49-F238E27FC236}">
                  <a16:creationId xmlns:a16="http://schemas.microsoft.com/office/drawing/2014/main" id="{7F633944-C67F-C822-3645-82EC68B30D17}"/>
                </a:ext>
              </a:extLst>
            </p:cNvPr>
            <p:cNvSpPr/>
            <p:nvPr/>
          </p:nvSpPr>
          <p:spPr>
            <a:xfrm>
              <a:off x="2436308" y="3128051"/>
              <a:ext cx="104870" cy="11159"/>
            </a:xfrm>
            <a:custGeom>
              <a:avLst/>
              <a:gdLst/>
              <a:ahLst/>
              <a:cxnLst/>
              <a:rect l="l" t="t" r="r" b="b"/>
              <a:pathLst>
                <a:path w="4013" h="427" extrusionOk="0">
                  <a:moveTo>
                    <a:pt x="273" y="1"/>
                  </a:moveTo>
                  <a:cubicBezTo>
                    <a:pt x="0" y="1"/>
                    <a:pt x="0" y="427"/>
                    <a:pt x="273" y="427"/>
                  </a:cubicBezTo>
                  <a:cubicBezTo>
                    <a:pt x="282" y="427"/>
                    <a:pt x="290" y="426"/>
                    <a:pt x="299" y="425"/>
                  </a:cubicBezTo>
                  <a:lnTo>
                    <a:pt x="3713" y="425"/>
                  </a:lnTo>
                  <a:cubicBezTo>
                    <a:pt x="3722" y="426"/>
                    <a:pt x="3731" y="427"/>
                    <a:pt x="3739" y="427"/>
                  </a:cubicBezTo>
                  <a:cubicBezTo>
                    <a:pt x="4012" y="427"/>
                    <a:pt x="4012" y="1"/>
                    <a:pt x="3739" y="1"/>
                  </a:cubicBezTo>
                  <a:cubicBezTo>
                    <a:pt x="3731" y="1"/>
                    <a:pt x="3722" y="1"/>
                    <a:pt x="3713" y="2"/>
                  </a:cubicBezTo>
                  <a:lnTo>
                    <a:pt x="299" y="2"/>
                  </a:lnTo>
                  <a:cubicBezTo>
                    <a:pt x="290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D4D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3842;p57">
              <a:extLst>
                <a:ext uri="{FF2B5EF4-FFF2-40B4-BE49-F238E27FC236}">
                  <a16:creationId xmlns:a16="http://schemas.microsoft.com/office/drawing/2014/main" id="{44A45137-11C1-869E-7079-32ED16482130}"/>
                </a:ext>
              </a:extLst>
            </p:cNvPr>
            <p:cNvSpPr/>
            <p:nvPr/>
          </p:nvSpPr>
          <p:spPr>
            <a:xfrm>
              <a:off x="2437327" y="3151962"/>
              <a:ext cx="102805" cy="11342"/>
            </a:xfrm>
            <a:custGeom>
              <a:avLst/>
              <a:gdLst/>
              <a:ahLst/>
              <a:cxnLst/>
              <a:rect l="l" t="t" r="r" b="b"/>
              <a:pathLst>
                <a:path w="3934" h="434" extrusionOk="0">
                  <a:moveTo>
                    <a:pt x="260" y="1"/>
                  </a:moveTo>
                  <a:cubicBezTo>
                    <a:pt x="1" y="20"/>
                    <a:pt x="1" y="405"/>
                    <a:pt x="260" y="433"/>
                  </a:cubicBezTo>
                  <a:lnTo>
                    <a:pt x="3674" y="433"/>
                  </a:lnTo>
                  <a:cubicBezTo>
                    <a:pt x="3934" y="405"/>
                    <a:pt x="3934" y="20"/>
                    <a:pt x="3674" y="1"/>
                  </a:cubicBezTo>
                  <a:close/>
                </a:path>
              </a:pathLst>
            </a:custGeom>
            <a:solidFill>
              <a:srgbClr val="D4D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3843;p57">
              <a:extLst>
                <a:ext uri="{FF2B5EF4-FFF2-40B4-BE49-F238E27FC236}">
                  <a16:creationId xmlns:a16="http://schemas.microsoft.com/office/drawing/2014/main" id="{2EA25124-CE6D-E042-3012-5A579485332C}"/>
                </a:ext>
              </a:extLst>
            </p:cNvPr>
            <p:cNvSpPr/>
            <p:nvPr/>
          </p:nvSpPr>
          <p:spPr>
            <a:xfrm>
              <a:off x="2436229" y="3175821"/>
              <a:ext cx="77012" cy="11368"/>
            </a:xfrm>
            <a:custGeom>
              <a:avLst/>
              <a:gdLst/>
              <a:ahLst/>
              <a:cxnLst/>
              <a:rect l="l" t="t" r="r" b="b"/>
              <a:pathLst>
                <a:path w="2947" h="435" extrusionOk="0">
                  <a:moveTo>
                    <a:pt x="284" y="1"/>
                  </a:moveTo>
                  <a:cubicBezTo>
                    <a:pt x="1" y="1"/>
                    <a:pt x="1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2678" y="434"/>
                  </a:lnTo>
                  <a:cubicBezTo>
                    <a:pt x="2947" y="415"/>
                    <a:pt x="2947" y="20"/>
                    <a:pt x="2678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rgbClr val="D4D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3844;p57">
              <a:extLst>
                <a:ext uri="{FF2B5EF4-FFF2-40B4-BE49-F238E27FC236}">
                  <a16:creationId xmlns:a16="http://schemas.microsoft.com/office/drawing/2014/main" id="{903C37B3-6A4A-F4BD-5D33-55B2354C0722}"/>
                </a:ext>
              </a:extLst>
            </p:cNvPr>
            <p:cNvSpPr/>
            <p:nvPr/>
          </p:nvSpPr>
          <p:spPr>
            <a:xfrm>
              <a:off x="2226255" y="3090525"/>
              <a:ext cx="111847" cy="90863"/>
            </a:xfrm>
            <a:custGeom>
              <a:avLst/>
              <a:gdLst/>
              <a:ahLst/>
              <a:cxnLst/>
              <a:rect l="l" t="t" r="r" b="b"/>
              <a:pathLst>
                <a:path w="4280" h="3477" extrusionOk="0">
                  <a:moveTo>
                    <a:pt x="2106" y="1"/>
                  </a:moveTo>
                  <a:cubicBezTo>
                    <a:pt x="1871" y="1"/>
                    <a:pt x="1635" y="121"/>
                    <a:pt x="1510" y="361"/>
                  </a:cubicBezTo>
                  <a:lnTo>
                    <a:pt x="1039" y="1294"/>
                  </a:lnTo>
                  <a:lnTo>
                    <a:pt x="1020" y="1332"/>
                  </a:lnTo>
                  <a:lnTo>
                    <a:pt x="0" y="3352"/>
                  </a:lnTo>
                  <a:cubicBezTo>
                    <a:pt x="87" y="3429"/>
                    <a:pt x="193" y="3477"/>
                    <a:pt x="318" y="3477"/>
                  </a:cubicBezTo>
                  <a:lnTo>
                    <a:pt x="4279" y="3477"/>
                  </a:lnTo>
                  <a:lnTo>
                    <a:pt x="3193" y="1332"/>
                  </a:lnTo>
                  <a:lnTo>
                    <a:pt x="3174" y="1294"/>
                  </a:lnTo>
                  <a:lnTo>
                    <a:pt x="2702" y="361"/>
                  </a:lnTo>
                  <a:cubicBezTo>
                    <a:pt x="2577" y="121"/>
                    <a:pt x="2342" y="1"/>
                    <a:pt x="2106" y="1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3845;p57">
              <a:extLst>
                <a:ext uri="{FF2B5EF4-FFF2-40B4-BE49-F238E27FC236}">
                  <a16:creationId xmlns:a16="http://schemas.microsoft.com/office/drawing/2014/main" id="{2F521D4D-491F-4B72-E4BB-A4442E391E95}"/>
                </a:ext>
              </a:extLst>
            </p:cNvPr>
            <p:cNvSpPr/>
            <p:nvPr/>
          </p:nvSpPr>
          <p:spPr>
            <a:xfrm>
              <a:off x="2324513" y="3056474"/>
              <a:ext cx="68363" cy="62561"/>
            </a:xfrm>
            <a:custGeom>
              <a:avLst/>
              <a:gdLst/>
              <a:ahLst/>
              <a:cxnLst/>
              <a:rect l="l" t="t" r="r" b="b"/>
              <a:pathLst>
                <a:path w="2616" h="2394" extrusionOk="0">
                  <a:moveTo>
                    <a:pt x="1356" y="1"/>
                  </a:moveTo>
                  <a:lnTo>
                    <a:pt x="1356" y="1"/>
                  </a:lnTo>
                  <a:cubicBezTo>
                    <a:pt x="443" y="126"/>
                    <a:pt x="0" y="1183"/>
                    <a:pt x="558" y="1914"/>
                  </a:cubicBezTo>
                  <a:cubicBezTo>
                    <a:pt x="802" y="2239"/>
                    <a:pt x="1160" y="2393"/>
                    <a:pt x="1514" y="2393"/>
                  </a:cubicBezTo>
                  <a:cubicBezTo>
                    <a:pt x="1967" y="2393"/>
                    <a:pt x="2416" y="2140"/>
                    <a:pt x="2616" y="1664"/>
                  </a:cubicBezTo>
                  <a:lnTo>
                    <a:pt x="2616" y="1664"/>
                  </a:lnTo>
                  <a:cubicBezTo>
                    <a:pt x="2559" y="1672"/>
                    <a:pt x="2504" y="1676"/>
                    <a:pt x="2449" y="1676"/>
                  </a:cubicBezTo>
                  <a:cubicBezTo>
                    <a:pt x="1611" y="1676"/>
                    <a:pt x="1013" y="804"/>
                    <a:pt x="1356" y="1"/>
                  </a:cubicBezTo>
                  <a:close/>
                </a:path>
              </a:pathLst>
            </a:custGeom>
            <a:solidFill>
              <a:srgbClr val="CBD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3846;p57">
              <a:extLst>
                <a:ext uri="{FF2B5EF4-FFF2-40B4-BE49-F238E27FC236}">
                  <a16:creationId xmlns:a16="http://schemas.microsoft.com/office/drawing/2014/main" id="{337C9FD2-0555-5EDC-CB69-43E428CDA8BD}"/>
                </a:ext>
              </a:extLst>
            </p:cNvPr>
            <p:cNvSpPr/>
            <p:nvPr/>
          </p:nvSpPr>
          <p:spPr>
            <a:xfrm>
              <a:off x="2253380" y="3090342"/>
              <a:ext cx="55819" cy="47953"/>
            </a:xfrm>
            <a:custGeom>
              <a:avLst/>
              <a:gdLst/>
              <a:ahLst/>
              <a:cxnLst/>
              <a:rect l="l" t="t" r="r" b="b"/>
              <a:pathLst>
                <a:path w="2136" h="1835" extrusionOk="0">
                  <a:moveTo>
                    <a:pt x="1068" y="0"/>
                  </a:moveTo>
                  <a:cubicBezTo>
                    <a:pt x="833" y="0"/>
                    <a:pt x="597" y="123"/>
                    <a:pt x="472" y="368"/>
                  </a:cubicBezTo>
                  <a:lnTo>
                    <a:pt x="1" y="1301"/>
                  </a:lnTo>
                  <a:cubicBezTo>
                    <a:pt x="265" y="1657"/>
                    <a:pt x="667" y="1835"/>
                    <a:pt x="1068" y="1835"/>
                  </a:cubicBezTo>
                  <a:cubicBezTo>
                    <a:pt x="1470" y="1835"/>
                    <a:pt x="1871" y="1657"/>
                    <a:pt x="2136" y="1301"/>
                  </a:cubicBezTo>
                  <a:lnTo>
                    <a:pt x="1664" y="368"/>
                  </a:lnTo>
                  <a:cubicBezTo>
                    <a:pt x="1539" y="123"/>
                    <a:pt x="1304" y="0"/>
                    <a:pt x="1068" y="0"/>
                  </a:cubicBezTo>
                  <a:close/>
                </a:path>
              </a:pathLst>
            </a:custGeom>
            <a:solidFill>
              <a:srgbClr val="E5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B9B"/>
        </a:solidFill>
        <a:effectLst/>
      </p:bgPr>
    </p:bg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3"/>
          <p:cNvSpPr txBox="1">
            <a:spLocks noGrp="1"/>
          </p:cNvSpPr>
          <p:nvPr>
            <p:ph type="title"/>
          </p:nvPr>
        </p:nvSpPr>
        <p:spPr>
          <a:xfrm>
            <a:off x="342843" y="2441564"/>
            <a:ext cx="861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Mô tả hoạt động</a:t>
            </a:r>
          </a:p>
        </p:txBody>
      </p:sp>
      <p:grpSp>
        <p:nvGrpSpPr>
          <p:cNvPr id="2" name="Google Shape;11825;p56">
            <a:extLst>
              <a:ext uri="{FF2B5EF4-FFF2-40B4-BE49-F238E27FC236}">
                <a16:creationId xmlns:a16="http://schemas.microsoft.com/office/drawing/2014/main" id="{9B818556-6393-3DE5-89F3-918C48B982AB}"/>
              </a:ext>
            </a:extLst>
          </p:cNvPr>
          <p:cNvGrpSpPr/>
          <p:nvPr/>
        </p:nvGrpSpPr>
        <p:grpSpPr>
          <a:xfrm>
            <a:off x="3836193" y="1069323"/>
            <a:ext cx="1571626" cy="1066657"/>
            <a:chOff x="1308024" y="2413975"/>
            <a:chExt cx="360253" cy="357111"/>
          </a:xfrm>
        </p:grpSpPr>
        <p:sp>
          <p:nvSpPr>
            <p:cNvPr id="14" name="Google Shape;11826;p56">
              <a:extLst>
                <a:ext uri="{FF2B5EF4-FFF2-40B4-BE49-F238E27FC236}">
                  <a16:creationId xmlns:a16="http://schemas.microsoft.com/office/drawing/2014/main" id="{E0A8E6C0-2939-16B0-7A85-6DB86E489E58}"/>
                </a:ext>
              </a:extLst>
            </p:cNvPr>
            <p:cNvSpPr/>
            <p:nvPr/>
          </p:nvSpPr>
          <p:spPr>
            <a:xfrm>
              <a:off x="1403939" y="2569173"/>
              <a:ext cx="212622" cy="201913"/>
            </a:xfrm>
            <a:custGeom>
              <a:avLst/>
              <a:gdLst/>
              <a:ahLst/>
              <a:cxnLst/>
              <a:rect l="l" t="t" r="r" b="b"/>
              <a:pathLst>
                <a:path w="8120" h="7711" extrusionOk="0">
                  <a:moveTo>
                    <a:pt x="6078" y="0"/>
                  </a:moveTo>
                  <a:lnTo>
                    <a:pt x="5257" y="830"/>
                  </a:lnTo>
                  <a:cubicBezTo>
                    <a:pt x="5210" y="878"/>
                    <a:pt x="5162" y="916"/>
                    <a:pt x="5114" y="954"/>
                  </a:cubicBezTo>
                  <a:cubicBezTo>
                    <a:pt x="4924" y="1093"/>
                    <a:pt x="4686" y="1176"/>
                    <a:pt x="4437" y="1176"/>
                  </a:cubicBezTo>
                  <a:cubicBezTo>
                    <a:pt x="4412" y="1176"/>
                    <a:pt x="4386" y="1175"/>
                    <a:pt x="4360" y="1174"/>
                  </a:cubicBezTo>
                  <a:cubicBezTo>
                    <a:pt x="3702" y="1135"/>
                    <a:pt x="2605" y="1059"/>
                    <a:pt x="2147" y="916"/>
                  </a:cubicBezTo>
                  <a:cubicBezTo>
                    <a:pt x="2142" y="915"/>
                    <a:pt x="2137" y="914"/>
                    <a:pt x="2132" y="914"/>
                  </a:cubicBezTo>
                  <a:cubicBezTo>
                    <a:pt x="2035" y="914"/>
                    <a:pt x="1880" y="1155"/>
                    <a:pt x="1880" y="1155"/>
                  </a:cubicBezTo>
                  <a:cubicBezTo>
                    <a:pt x="1804" y="1431"/>
                    <a:pt x="1918" y="1727"/>
                    <a:pt x="2176" y="1870"/>
                  </a:cubicBezTo>
                  <a:lnTo>
                    <a:pt x="3311" y="2328"/>
                  </a:lnTo>
                  <a:lnTo>
                    <a:pt x="697" y="4932"/>
                  </a:lnTo>
                  <a:lnTo>
                    <a:pt x="172" y="5467"/>
                  </a:lnTo>
                  <a:cubicBezTo>
                    <a:pt x="1" y="5629"/>
                    <a:pt x="1" y="5896"/>
                    <a:pt x="172" y="6058"/>
                  </a:cubicBezTo>
                  <a:lnTo>
                    <a:pt x="201" y="6096"/>
                  </a:lnTo>
                  <a:cubicBezTo>
                    <a:pt x="282" y="6177"/>
                    <a:pt x="389" y="6218"/>
                    <a:pt x="498" y="6218"/>
                  </a:cubicBezTo>
                  <a:cubicBezTo>
                    <a:pt x="607" y="6218"/>
                    <a:pt x="716" y="6177"/>
                    <a:pt x="802" y="6096"/>
                  </a:cubicBezTo>
                  <a:lnTo>
                    <a:pt x="892" y="5998"/>
                  </a:lnTo>
                  <a:lnTo>
                    <a:pt x="892" y="5998"/>
                  </a:lnTo>
                  <a:cubicBezTo>
                    <a:pt x="888" y="6004"/>
                    <a:pt x="883" y="6011"/>
                    <a:pt x="878" y="6020"/>
                  </a:cubicBezTo>
                  <a:cubicBezTo>
                    <a:pt x="745" y="6182"/>
                    <a:pt x="754" y="6411"/>
                    <a:pt x="907" y="6564"/>
                  </a:cubicBezTo>
                  <a:lnTo>
                    <a:pt x="955" y="6611"/>
                  </a:lnTo>
                  <a:cubicBezTo>
                    <a:pt x="1031" y="6688"/>
                    <a:pt x="1136" y="6726"/>
                    <a:pt x="1241" y="6726"/>
                  </a:cubicBezTo>
                  <a:cubicBezTo>
                    <a:pt x="1346" y="6726"/>
                    <a:pt x="1451" y="6688"/>
                    <a:pt x="1527" y="6611"/>
                  </a:cubicBezTo>
                  <a:lnTo>
                    <a:pt x="1613" y="6526"/>
                  </a:lnTo>
                  <a:lnTo>
                    <a:pt x="1594" y="6554"/>
                  </a:lnTo>
                  <a:cubicBezTo>
                    <a:pt x="1460" y="6707"/>
                    <a:pt x="1470" y="6945"/>
                    <a:pt x="1613" y="7088"/>
                  </a:cubicBezTo>
                  <a:lnTo>
                    <a:pt x="1670" y="7146"/>
                  </a:lnTo>
                  <a:cubicBezTo>
                    <a:pt x="1747" y="7227"/>
                    <a:pt x="1849" y="7267"/>
                    <a:pt x="1953" y="7267"/>
                  </a:cubicBezTo>
                  <a:cubicBezTo>
                    <a:pt x="2057" y="7267"/>
                    <a:pt x="2162" y="7227"/>
                    <a:pt x="2243" y="7146"/>
                  </a:cubicBezTo>
                  <a:lnTo>
                    <a:pt x="2386" y="7003"/>
                  </a:lnTo>
                  <a:lnTo>
                    <a:pt x="2386" y="7003"/>
                  </a:lnTo>
                  <a:cubicBezTo>
                    <a:pt x="2262" y="7155"/>
                    <a:pt x="2271" y="7384"/>
                    <a:pt x="2414" y="7518"/>
                  </a:cubicBezTo>
                  <a:lnTo>
                    <a:pt x="2491" y="7604"/>
                  </a:lnTo>
                  <a:cubicBezTo>
                    <a:pt x="2562" y="7675"/>
                    <a:pt x="2660" y="7711"/>
                    <a:pt x="2759" y="7711"/>
                  </a:cubicBezTo>
                  <a:cubicBezTo>
                    <a:pt x="2858" y="7711"/>
                    <a:pt x="2958" y="7675"/>
                    <a:pt x="3034" y="7604"/>
                  </a:cubicBezTo>
                  <a:lnTo>
                    <a:pt x="3206" y="7432"/>
                  </a:lnTo>
                  <a:lnTo>
                    <a:pt x="6087" y="4541"/>
                  </a:lnTo>
                  <a:lnTo>
                    <a:pt x="6717" y="3912"/>
                  </a:lnTo>
                  <a:cubicBezTo>
                    <a:pt x="6870" y="3759"/>
                    <a:pt x="6965" y="3559"/>
                    <a:pt x="6974" y="3349"/>
                  </a:cubicBezTo>
                  <a:cubicBezTo>
                    <a:pt x="6984" y="3244"/>
                    <a:pt x="7022" y="3148"/>
                    <a:pt x="7098" y="3072"/>
                  </a:cubicBezTo>
                  <a:lnTo>
                    <a:pt x="8119" y="2051"/>
                  </a:lnTo>
                  <a:lnTo>
                    <a:pt x="6078" y="0"/>
                  </a:lnTo>
                  <a:close/>
                </a:path>
              </a:pathLst>
            </a:custGeom>
            <a:solidFill>
              <a:srgbClr val="FD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827;p56">
              <a:extLst>
                <a:ext uri="{FF2B5EF4-FFF2-40B4-BE49-F238E27FC236}">
                  <a16:creationId xmlns:a16="http://schemas.microsoft.com/office/drawing/2014/main" id="{6B9C21B8-C17F-8C58-04B3-5CB423F28DC4}"/>
                </a:ext>
              </a:extLst>
            </p:cNvPr>
            <p:cNvSpPr/>
            <p:nvPr/>
          </p:nvSpPr>
          <p:spPr>
            <a:xfrm>
              <a:off x="1422426" y="2593080"/>
              <a:ext cx="140928" cy="170700"/>
            </a:xfrm>
            <a:custGeom>
              <a:avLst/>
              <a:gdLst/>
              <a:ahLst/>
              <a:cxnLst/>
              <a:rect l="l" t="t" r="r" b="b"/>
              <a:pathLst>
                <a:path w="5382" h="6519" extrusionOk="0">
                  <a:moveTo>
                    <a:pt x="1426" y="1"/>
                  </a:moveTo>
                  <a:cubicBezTo>
                    <a:pt x="1329" y="1"/>
                    <a:pt x="1174" y="242"/>
                    <a:pt x="1174" y="242"/>
                  </a:cubicBezTo>
                  <a:cubicBezTo>
                    <a:pt x="1098" y="518"/>
                    <a:pt x="1212" y="814"/>
                    <a:pt x="1470" y="957"/>
                  </a:cubicBezTo>
                  <a:lnTo>
                    <a:pt x="2605" y="1415"/>
                  </a:lnTo>
                  <a:lnTo>
                    <a:pt x="1" y="4019"/>
                  </a:lnTo>
                  <a:lnTo>
                    <a:pt x="2491" y="6519"/>
                  </a:lnTo>
                  <a:lnTo>
                    <a:pt x="5381" y="3628"/>
                  </a:lnTo>
                  <a:lnTo>
                    <a:pt x="2910" y="1148"/>
                  </a:lnTo>
                  <a:lnTo>
                    <a:pt x="3674" y="833"/>
                  </a:lnTo>
                  <a:lnTo>
                    <a:pt x="3693" y="823"/>
                  </a:lnTo>
                  <a:cubicBezTo>
                    <a:pt x="3931" y="690"/>
                    <a:pt x="4093" y="461"/>
                    <a:pt x="4131" y="184"/>
                  </a:cubicBezTo>
                  <a:lnTo>
                    <a:pt x="4131" y="184"/>
                  </a:lnTo>
                  <a:cubicBezTo>
                    <a:pt x="3998" y="234"/>
                    <a:pt x="3858" y="262"/>
                    <a:pt x="3716" y="262"/>
                  </a:cubicBezTo>
                  <a:cubicBezTo>
                    <a:pt x="3696" y="262"/>
                    <a:pt x="3675" y="262"/>
                    <a:pt x="3654" y="261"/>
                  </a:cubicBezTo>
                  <a:cubicBezTo>
                    <a:pt x="2996" y="222"/>
                    <a:pt x="1899" y="146"/>
                    <a:pt x="1441" y="3"/>
                  </a:cubicBezTo>
                  <a:cubicBezTo>
                    <a:pt x="1436" y="2"/>
                    <a:pt x="1431" y="1"/>
                    <a:pt x="1426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828;p56">
              <a:extLst>
                <a:ext uri="{FF2B5EF4-FFF2-40B4-BE49-F238E27FC236}">
                  <a16:creationId xmlns:a16="http://schemas.microsoft.com/office/drawing/2014/main" id="{CA0B1899-1798-257B-0595-E6DF0DBBE9DB}"/>
                </a:ext>
              </a:extLst>
            </p:cNvPr>
            <p:cNvSpPr/>
            <p:nvPr/>
          </p:nvSpPr>
          <p:spPr>
            <a:xfrm>
              <a:off x="1464139" y="2613138"/>
              <a:ext cx="152161" cy="157896"/>
            </a:xfrm>
            <a:custGeom>
              <a:avLst/>
              <a:gdLst/>
              <a:ahLst/>
              <a:cxnLst/>
              <a:rect l="l" t="t" r="r" b="b"/>
              <a:pathLst>
                <a:path w="5811" h="6030" extrusionOk="0">
                  <a:moveTo>
                    <a:pt x="5448" y="0"/>
                  </a:moveTo>
                  <a:lnTo>
                    <a:pt x="4418" y="1021"/>
                  </a:lnTo>
                  <a:cubicBezTo>
                    <a:pt x="4351" y="1097"/>
                    <a:pt x="4303" y="1193"/>
                    <a:pt x="4303" y="1298"/>
                  </a:cubicBezTo>
                  <a:cubicBezTo>
                    <a:pt x="4284" y="1508"/>
                    <a:pt x="4198" y="1708"/>
                    <a:pt x="4046" y="1861"/>
                  </a:cubicBezTo>
                  <a:lnTo>
                    <a:pt x="363" y="5552"/>
                  </a:lnTo>
                  <a:cubicBezTo>
                    <a:pt x="289" y="5619"/>
                    <a:pt x="192" y="5657"/>
                    <a:pt x="89" y="5657"/>
                  </a:cubicBezTo>
                  <a:cubicBezTo>
                    <a:pt x="60" y="5657"/>
                    <a:pt x="30" y="5654"/>
                    <a:pt x="1" y="5648"/>
                  </a:cubicBezTo>
                  <a:lnTo>
                    <a:pt x="1" y="5648"/>
                  </a:lnTo>
                  <a:cubicBezTo>
                    <a:pt x="20" y="5724"/>
                    <a:pt x="58" y="5781"/>
                    <a:pt x="106" y="5839"/>
                  </a:cubicBezTo>
                  <a:lnTo>
                    <a:pt x="182" y="5915"/>
                  </a:lnTo>
                  <a:cubicBezTo>
                    <a:pt x="258" y="5991"/>
                    <a:pt x="359" y="6029"/>
                    <a:pt x="458" y="6029"/>
                  </a:cubicBezTo>
                  <a:cubicBezTo>
                    <a:pt x="557" y="6029"/>
                    <a:pt x="654" y="5991"/>
                    <a:pt x="726" y="5915"/>
                  </a:cubicBezTo>
                  <a:lnTo>
                    <a:pt x="4418" y="2233"/>
                  </a:lnTo>
                  <a:cubicBezTo>
                    <a:pt x="4561" y="2080"/>
                    <a:pt x="4656" y="1880"/>
                    <a:pt x="4675" y="1660"/>
                  </a:cubicBezTo>
                  <a:cubicBezTo>
                    <a:pt x="4675" y="1565"/>
                    <a:pt x="4723" y="1460"/>
                    <a:pt x="4790" y="1393"/>
                  </a:cubicBezTo>
                  <a:lnTo>
                    <a:pt x="5811" y="372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829;p56">
              <a:extLst>
                <a:ext uri="{FF2B5EF4-FFF2-40B4-BE49-F238E27FC236}">
                  <a16:creationId xmlns:a16="http://schemas.microsoft.com/office/drawing/2014/main" id="{C64BE69D-54C7-E8E9-5C52-61E29D251F73}"/>
                </a:ext>
              </a:extLst>
            </p:cNvPr>
            <p:cNvSpPr/>
            <p:nvPr/>
          </p:nvSpPr>
          <p:spPr>
            <a:xfrm>
              <a:off x="1537850" y="2569671"/>
              <a:ext cx="78712" cy="78215"/>
            </a:xfrm>
            <a:custGeom>
              <a:avLst/>
              <a:gdLst/>
              <a:ahLst/>
              <a:cxnLst/>
              <a:rect l="l" t="t" r="r" b="b"/>
              <a:pathLst>
                <a:path w="3006" h="2987" extrusionOk="0">
                  <a:moveTo>
                    <a:pt x="964" y="0"/>
                  </a:moveTo>
                  <a:lnTo>
                    <a:pt x="143" y="821"/>
                  </a:lnTo>
                  <a:cubicBezTo>
                    <a:pt x="96" y="868"/>
                    <a:pt x="48" y="907"/>
                    <a:pt x="0" y="945"/>
                  </a:cubicBezTo>
                  <a:lnTo>
                    <a:pt x="2051" y="2986"/>
                  </a:lnTo>
                  <a:lnTo>
                    <a:pt x="3005" y="203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830;p56">
              <a:extLst>
                <a:ext uri="{FF2B5EF4-FFF2-40B4-BE49-F238E27FC236}">
                  <a16:creationId xmlns:a16="http://schemas.microsoft.com/office/drawing/2014/main" id="{FEE96FC8-9EBF-A44D-3520-F57EA8BE87D5}"/>
                </a:ext>
              </a:extLst>
            </p:cNvPr>
            <p:cNvSpPr/>
            <p:nvPr/>
          </p:nvSpPr>
          <p:spPr>
            <a:xfrm>
              <a:off x="1548088" y="2554667"/>
              <a:ext cx="83216" cy="82666"/>
            </a:xfrm>
            <a:custGeom>
              <a:avLst/>
              <a:gdLst/>
              <a:ahLst/>
              <a:cxnLst/>
              <a:rect l="l" t="t" r="r" b="b"/>
              <a:pathLst>
                <a:path w="3178" h="3157" extrusionOk="0">
                  <a:moveTo>
                    <a:pt x="830" y="1"/>
                  </a:moveTo>
                  <a:lnTo>
                    <a:pt x="86" y="745"/>
                  </a:lnTo>
                  <a:cubicBezTo>
                    <a:pt x="0" y="831"/>
                    <a:pt x="0" y="974"/>
                    <a:pt x="86" y="1060"/>
                  </a:cubicBezTo>
                  <a:lnTo>
                    <a:pt x="2118" y="3092"/>
                  </a:lnTo>
                  <a:cubicBezTo>
                    <a:pt x="2161" y="3135"/>
                    <a:pt x="2218" y="3156"/>
                    <a:pt x="2276" y="3156"/>
                  </a:cubicBezTo>
                  <a:cubicBezTo>
                    <a:pt x="2333" y="3156"/>
                    <a:pt x="2390" y="3135"/>
                    <a:pt x="2433" y="3092"/>
                  </a:cubicBezTo>
                  <a:lnTo>
                    <a:pt x="3177" y="234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831;p56">
              <a:extLst>
                <a:ext uri="{FF2B5EF4-FFF2-40B4-BE49-F238E27FC236}">
                  <a16:creationId xmlns:a16="http://schemas.microsoft.com/office/drawing/2014/main" id="{A9C37CD7-C814-DCF6-3707-56A1B1FA8E11}"/>
                </a:ext>
              </a:extLst>
            </p:cNvPr>
            <p:cNvSpPr/>
            <p:nvPr/>
          </p:nvSpPr>
          <p:spPr>
            <a:xfrm>
              <a:off x="1594802" y="2603397"/>
              <a:ext cx="36502" cy="33936"/>
            </a:xfrm>
            <a:custGeom>
              <a:avLst/>
              <a:gdLst/>
              <a:ahLst/>
              <a:cxnLst/>
              <a:rect l="l" t="t" r="r" b="b"/>
              <a:pathLst>
                <a:path w="1394" h="1296" extrusionOk="0">
                  <a:moveTo>
                    <a:pt x="907" y="0"/>
                  </a:moveTo>
                  <a:lnTo>
                    <a:pt x="0" y="897"/>
                  </a:lnTo>
                  <a:lnTo>
                    <a:pt x="334" y="1231"/>
                  </a:lnTo>
                  <a:cubicBezTo>
                    <a:pt x="377" y="1274"/>
                    <a:pt x="434" y="1295"/>
                    <a:pt x="492" y="1295"/>
                  </a:cubicBezTo>
                  <a:cubicBezTo>
                    <a:pt x="549" y="1295"/>
                    <a:pt x="606" y="1274"/>
                    <a:pt x="649" y="1231"/>
                  </a:cubicBezTo>
                  <a:lnTo>
                    <a:pt x="1393" y="487"/>
                  </a:lnTo>
                  <a:lnTo>
                    <a:pt x="907" y="0"/>
                  </a:ln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832;p56">
              <a:extLst>
                <a:ext uri="{FF2B5EF4-FFF2-40B4-BE49-F238E27FC236}">
                  <a16:creationId xmlns:a16="http://schemas.microsoft.com/office/drawing/2014/main" id="{8C32FE5A-5EE0-92B7-9B6A-DCA9FAACC55E}"/>
                </a:ext>
              </a:extLst>
            </p:cNvPr>
            <p:cNvSpPr/>
            <p:nvPr/>
          </p:nvSpPr>
          <p:spPr>
            <a:xfrm>
              <a:off x="1566810" y="2518531"/>
              <a:ext cx="101205" cy="99817"/>
            </a:xfrm>
            <a:custGeom>
              <a:avLst/>
              <a:gdLst/>
              <a:ahLst/>
              <a:cxnLst/>
              <a:rect l="l" t="t" r="r" b="b"/>
              <a:pathLst>
                <a:path w="3865" h="3812" extrusionOk="0">
                  <a:moveTo>
                    <a:pt x="1357" y="0"/>
                  </a:moveTo>
                  <a:cubicBezTo>
                    <a:pt x="1301" y="0"/>
                    <a:pt x="1246" y="21"/>
                    <a:pt x="1203" y="64"/>
                  </a:cubicBezTo>
                  <a:lnTo>
                    <a:pt x="96" y="1171"/>
                  </a:lnTo>
                  <a:cubicBezTo>
                    <a:pt x="1" y="1257"/>
                    <a:pt x="1" y="1400"/>
                    <a:pt x="96" y="1486"/>
                  </a:cubicBezTo>
                  <a:lnTo>
                    <a:pt x="2357" y="3747"/>
                  </a:lnTo>
                  <a:cubicBezTo>
                    <a:pt x="2400" y="3790"/>
                    <a:pt x="2457" y="3811"/>
                    <a:pt x="2515" y="3811"/>
                  </a:cubicBezTo>
                  <a:cubicBezTo>
                    <a:pt x="2572" y="3811"/>
                    <a:pt x="2629" y="3790"/>
                    <a:pt x="2672" y="3747"/>
                  </a:cubicBezTo>
                  <a:lnTo>
                    <a:pt x="3779" y="2640"/>
                  </a:lnTo>
                  <a:cubicBezTo>
                    <a:pt x="3864" y="2554"/>
                    <a:pt x="3864" y="2411"/>
                    <a:pt x="3779" y="2325"/>
                  </a:cubicBezTo>
                  <a:lnTo>
                    <a:pt x="1518" y="64"/>
                  </a:lnTo>
                  <a:cubicBezTo>
                    <a:pt x="1470" y="21"/>
                    <a:pt x="1413" y="0"/>
                    <a:pt x="1357" y="0"/>
                  </a:cubicBezTo>
                  <a:close/>
                </a:path>
              </a:pathLst>
            </a:custGeom>
            <a:solidFill>
              <a:srgbClr val="FD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833;p56">
              <a:extLst>
                <a:ext uri="{FF2B5EF4-FFF2-40B4-BE49-F238E27FC236}">
                  <a16:creationId xmlns:a16="http://schemas.microsoft.com/office/drawing/2014/main" id="{3775BE3C-E2C4-76E1-694D-6B2F5512BDD3}"/>
                </a:ext>
              </a:extLst>
            </p:cNvPr>
            <p:cNvSpPr/>
            <p:nvPr/>
          </p:nvSpPr>
          <p:spPr>
            <a:xfrm>
              <a:off x="1616771" y="2567654"/>
              <a:ext cx="51506" cy="50930"/>
            </a:xfrm>
            <a:custGeom>
              <a:avLst/>
              <a:gdLst/>
              <a:ahLst/>
              <a:cxnLst/>
              <a:rect l="l" t="t" r="r" b="b"/>
              <a:pathLst>
                <a:path w="1967" h="1945" extrusionOk="0">
                  <a:moveTo>
                    <a:pt x="1422" y="1"/>
                  </a:moveTo>
                  <a:lnTo>
                    <a:pt x="1" y="1422"/>
                  </a:lnTo>
                  <a:lnTo>
                    <a:pt x="459" y="1880"/>
                  </a:lnTo>
                  <a:cubicBezTo>
                    <a:pt x="502" y="1923"/>
                    <a:pt x="559" y="1945"/>
                    <a:pt x="616" y="1945"/>
                  </a:cubicBezTo>
                  <a:cubicBezTo>
                    <a:pt x="673" y="1945"/>
                    <a:pt x="731" y="1923"/>
                    <a:pt x="774" y="1880"/>
                  </a:cubicBezTo>
                  <a:lnTo>
                    <a:pt x="1880" y="774"/>
                  </a:lnTo>
                  <a:cubicBezTo>
                    <a:pt x="1966" y="688"/>
                    <a:pt x="1966" y="545"/>
                    <a:pt x="1880" y="459"/>
                  </a:cubicBezTo>
                  <a:lnTo>
                    <a:pt x="1422" y="1"/>
                  </a:lnTo>
                  <a:close/>
                </a:path>
              </a:pathLst>
            </a:custGeom>
            <a:solidFill>
              <a:srgbClr val="93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834;p56">
              <a:extLst>
                <a:ext uri="{FF2B5EF4-FFF2-40B4-BE49-F238E27FC236}">
                  <a16:creationId xmlns:a16="http://schemas.microsoft.com/office/drawing/2014/main" id="{53F29F49-384C-6DF5-D102-BD32F122F10C}"/>
                </a:ext>
              </a:extLst>
            </p:cNvPr>
            <p:cNvSpPr/>
            <p:nvPr/>
          </p:nvSpPr>
          <p:spPr>
            <a:xfrm>
              <a:off x="1409203" y="2654379"/>
              <a:ext cx="84237" cy="77612"/>
            </a:xfrm>
            <a:custGeom>
              <a:avLst/>
              <a:gdLst/>
              <a:ahLst/>
              <a:cxnLst/>
              <a:rect l="l" t="t" r="r" b="b"/>
              <a:pathLst>
                <a:path w="3217" h="2964" extrusionOk="0">
                  <a:moveTo>
                    <a:pt x="2913" y="1"/>
                  </a:moveTo>
                  <a:cubicBezTo>
                    <a:pt x="2864" y="1"/>
                    <a:pt x="2813" y="20"/>
                    <a:pt x="2767" y="66"/>
                  </a:cubicBezTo>
                  <a:lnTo>
                    <a:pt x="0" y="2842"/>
                  </a:lnTo>
                  <a:cubicBezTo>
                    <a:pt x="81" y="2923"/>
                    <a:pt x="188" y="2964"/>
                    <a:pt x="296" y="2964"/>
                  </a:cubicBezTo>
                  <a:cubicBezTo>
                    <a:pt x="403" y="2964"/>
                    <a:pt x="510" y="2923"/>
                    <a:pt x="592" y="2842"/>
                  </a:cubicBezTo>
                  <a:lnTo>
                    <a:pt x="706" y="2728"/>
                  </a:lnTo>
                  <a:lnTo>
                    <a:pt x="3072" y="362"/>
                  </a:lnTo>
                  <a:lnTo>
                    <a:pt x="3062" y="362"/>
                  </a:lnTo>
                  <a:cubicBezTo>
                    <a:pt x="3217" y="215"/>
                    <a:pt x="3077" y="1"/>
                    <a:pt x="2913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835;p56">
              <a:extLst>
                <a:ext uri="{FF2B5EF4-FFF2-40B4-BE49-F238E27FC236}">
                  <a16:creationId xmlns:a16="http://schemas.microsoft.com/office/drawing/2014/main" id="{50E10341-8640-9C8B-FB77-915D5FCB1D60}"/>
                </a:ext>
              </a:extLst>
            </p:cNvPr>
            <p:cNvSpPr/>
            <p:nvPr/>
          </p:nvSpPr>
          <p:spPr>
            <a:xfrm>
              <a:off x="1428422" y="2665351"/>
              <a:ext cx="86987" cy="80152"/>
            </a:xfrm>
            <a:custGeom>
              <a:avLst/>
              <a:gdLst/>
              <a:ahLst/>
              <a:cxnLst/>
              <a:rect l="l" t="t" r="r" b="b"/>
              <a:pathLst>
                <a:path w="3322" h="3061" extrusionOk="0">
                  <a:moveTo>
                    <a:pt x="3021" y="0"/>
                  </a:moveTo>
                  <a:cubicBezTo>
                    <a:pt x="2972" y="0"/>
                    <a:pt x="2919" y="20"/>
                    <a:pt x="2872" y="67"/>
                  </a:cubicBezTo>
                  <a:lnTo>
                    <a:pt x="1" y="2929"/>
                  </a:lnTo>
                  <a:lnTo>
                    <a:pt x="10" y="2938"/>
                  </a:lnTo>
                  <a:cubicBezTo>
                    <a:pt x="91" y="3019"/>
                    <a:pt x="196" y="3060"/>
                    <a:pt x="301" y="3060"/>
                  </a:cubicBezTo>
                  <a:cubicBezTo>
                    <a:pt x="406" y="3060"/>
                    <a:pt x="511" y="3019"/>
                    <a:pt x="592" y="2938"/>
                  </a:cubicBezTo>
                  <a:lnTo>
                    <a:pt x="678" y="2853"/>
                  </a:lnTo>
                  <a:lnTo>
                    <a:pt x="3168" y="363"/>
                  </a:lnTo>
                  <a:cubicBezTo>
                    <a:pt x="3321" y="209"/>
                    <a:pt x="3184" y="0"/>
                    <a:pt x="3021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836;p56">
              <a:extLst>
                <a:ext uri="{FF2B5EF4-FFF2-40B4-BE49-F238E27FC236}">
                  <a16:creationId xmlns:a16="http://schemas.microsoft.com/office/drawing/2014/main" id="{0539A4E3-CE53-6241-3817-BE5AD8C57790}"/>
                </a:ext>
              </a:extLst>
            </p:cNvPr>
            <p:cNvSpPr/>
            <p:nvPr/>
          </p:nvSpPr>
          <p:spPr>
            <a:xfrm>
              <a:off x="1447171" y="2687084"/>
              <a:ext cx="78974" cy="72218"/>
            </a:xfrm>
            <a:custGeom>
              <a:avLst/>
              <a:gdLst/>
              <a:ahLst/>
              <a:cxnLst/>
              <a:rect l="l" t="t" r="r" b="b"/>
              <a:pathLst>
                <a:path w="3016" h="2758" extrusionOk="0">
                  <a:moveTo>
                    <a:pt x="2716" y="0"/>
                  </a:moveTo>
                  <a:cubicBezTo>
                    <a:pt x="2666" y="0"/>
                    <a:pt x="2613" y="20"/>
                    <a:pt x="2566" y="67"/>
                  </a:cubicBezTo>
                  <a:lnTo>
                    <a:pt x="0" y="2633"/>
                  </a:lnTo>
                  <a:lnTo>
                    <a:pt x="10" y="2643"/>
                  </a:lnTo>
                  <a:cubicBezTo>
                    <a:pt x="91" y="2719"/>
                    <a:pt x="196" y="2757"/>
                    <a:pt x="299" y="2757"/>
                  </a:cubicBezTo>
                  <a:cubicBezTo>
                    <a:pt x="403" y="2757"/>
                    <a:pt x="506" y="2719"/>
                    <a:pt x="582" y="2643"/>
                  </a:cubicBezTo>
                  <a:lnTo>
                    <a:pt x="754" y="2471"/>
                  </a:lnTo>
                  <a:lnTo>
                    <a:pt x="2862" y="363"/>
                  </a:lnTo>
                  <a:cubicBezTo>
                    <a:pt x="3015" y="209"/>
                    <a:pt x="2878" y="0"/>
                    <a:pt x="2716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837;p56">
              <a:extLst>
                <a:ext uri="{FF2B5EF4-FFF2-40B4-BE49-F238E27FC236}">
                  <a16:creationId xmlns:a16="http://schemas.microsoft.com/office/drawing/2014/main" id="{85C967F9-C4C5-95E5-DEFE-DB48AA6034A9}"/>
                </a:ext>
              </a:extLst>
            </p:cNvPr>
            <p:cNvSpPr/>
            <p:nvPr/>
          </p:nvSpPr>
          <p:spPr>
            <a:xfrm>
              <a:off x="1482756" y="2624502"/>
              <a:ext cx="64101" cy="60095"/>
            </a:xfrm>
            <a:custGeom>
              <a:avLst/>
              <a:gdLst/>
              <a:ahLst/>
              <a:cxnLst/>
              <a:rect l="l" t="t" r="r" b="b"/>
              <a:pathLst>
                <a:path w="2448" h="2295" extrusionOk="0">
                  <a:moveTo>
                    <a:pt x="309" y="1"/>
                  </a:moveTo>
                  <a:cubicBezTo>
                    <a:pt x="144" y="1"/>
                    <a:pt x="1" y="213"/>
                    <a:pt x="148" y="368"/>
                  </a:cubicBezTo>
                  <a:lnTo>
                    <a:pt x="2028" y="2237"/>
                  </a:lnTo>
                  <a:cubicBezTo>
                    <a:pt x="2066" y="2276"/>
                    <a:pt x="2114" y="2295"/>
                    <a:pt x="2171" y="2295"/>
                  </a:cubicBezTo>
                  <a:cubicBezTo>
                    <a:pt x="2362" y="2295"/>
                    <a:pt x="2448" y="2066"/>
                    <a:pt x="2324" y="1942"/>
                  </a:cubicBezTo>
                  <a:lnTo>
                    <a:pt x="454" y="62"/>
                  </a:lnTo>
                  <a:cubicBezTo>
                    <a:pt x="408" y="19"/>
                    <a:pt x="358" y="1"/>
                    <a:pt x="309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838;p56">
              <a:extLst>
                <a:ext uri="{FF2B5EF4-FFF2-40B4-BE49-F238E27FC236}">
                  <a16:creationId xmlns:a16="http://schemas.microsoft.com/office/drawing/2014/main" id="{D8DFA5E9-2E8D-55AC-8755-EDE476562AC2}"/>
                </a:ext>
              </a:extLst>
            </p:cNvPr>
            <p:cNvSpPr/>
            <p:nvPr/>
          </p:nvSpPr>
          <p:spPr>
            <a:xfrm>
              <a:off x="1359739" y="2560166"/>
              <a:ext cx="212360" cy="201363"/>
            </a:xfrm>
            <a:custGeom>
              <a:avLst/>
              <a:gdLst/>
              <a:ahLst/>
              <a:cxnLst/>
              <a:rect l="l" t="t" r="r" b="b"/>
              <a:pathLst>
                <a:path w="8110" h="7690" extrusionOk="0">
                  <a:moveTo>
                    <a:pt x="2042" y="1"/>
                  </a:moveTo>
                  <a:lnTo>
                    <a:pt x="0" y="2033"/>
                  </a:lnTo>
                  <a:lnTo>
                    <a:pt x="1021" y="3054"/>
                  </a:lnTo>
                  <a:cubicBezTo>
                    <a:pt x="1059" y="3092"/>
                    <a:pt x="1088" y="3130"/>
                    <a:pt x="1107" y="3178"/>
                  </a:cubicBezTo>
                  <a:cubicBezTo>
                    <a:pt x="1135" y="3225"/>
                    <a:pt x="1145" y="3283"/>
                    <a:pt x="1145" y="3330"/>
                  </a:cubicBezTo>
                  <a:cubicBezTo>
                    <a:pt x="1164" y="3540"/>
                    <a:pt x="1259" y="3740"/>
                    <a:pt x="1403" y="3893"/>
                  </a:cubicBezTo>
                  <a:lnTo>
                    <a:pt x="5095" y="7575"/>
                  </a:lnTo>
                  <a:cubicBezTo>
                    <a:pt x="5166" y="7652"/>
                    <a:pt x="5264" y="7690"/>
                    <a:pt x="5363" y="7690"/>
                  </a:cubicBezTo>
                  <a:cubicBezTo>
                    <a:pt x="5462" y="7690"/>
                    <a:pt x="5562" y="7652"/>
                    <a:pt x="5638" y="7575"/>
                  </a:cubicBezTo>
                  <a:lnTo>
                    <a:pt x="5715" y="7499"/>
                  </a:lnTo>
                  <a:cubicBezTo>
                    <a:pt x="5848" y="7366"/>
                    <a:pt x="5867" y="7165"/>
                    <a:pt x="5762" y="7013"/>
                  </a:cubicBezTo>
                  <a:cubicBezTo>
                    <a:pt x="5743" y="6994"/>
                    <a:pt x="5734" y="6974"/>
                    <a:pt x="5715" y="6955"/>
                  </a:cubicBezTo>
                  <a:lnTo>
                    <a:pt x="5715" y="6955"/>
                  </a:lnTo>
                  <a:lnTo>
                    <a:pt x="5886" y="7127"/>
                  </a:lnTo>
                  <a:cubicBezTo>
                    <a:pt x="5963" y="7203"/>
                    <a:pt x="6065" y="7242"/>
                    <a:pt x="6169" y="7242"/>
                  </a:cubicBezTo>
                  <a:cubicBezTo>
                    <a:pt x="6273" y="7242"/>
                    <a:pt x="6378" y="7203"/>
                    <a:pt x="6459" y="7127"/>
                  </a:cubicBezTo>
                  <a:lnTo>
                    <a:pt x="6506" y="7070"/>
                  </a:lnTo>
                  <a:cubicBezTo>
                    <a:pt x="6650" y="6936"/>
                    <a:pt x="6669" y="6717"/>
                    <a:pt x="6554" y="6564"/>
                  </a:cubicBezTo>
                  <a:cubicBezTo>
                    <a:pt x="6551" y="6557"/>
                    <a:pt x="6546" y="6549"/>
                    <a:pt x="6540" y="6541"/>
                  </a:cubicBezTo>
                  <a:lnTo>
                    <a:pt x="6540" y="6541"/>
                  </a:lnTo>
                  <a:lnTo>
                    <a:pt x="6592" y="6593"/>
                  </a:lnTo>
                  <a:cubicBezTo>
                    <a:pt x="6673" y="6669"/>
                    <a:pt x="6778" y="6707"/>
                    <a:pt x="6883" y="6707"/>
                  </a:cubicBezTo>
                  <a:cubicBezTo>
                    <a:pt x="6988" y="6707"/>
                    <a:pt x="7093" y="6669"/>
                    <a:pt x="7174" y="6593"/>
                  </a:cubicBezTo>
                  <a:lnTo>
                    <a:pt x="7212" y="6545"/>
                  </a:lnTo>
                  <a:cubicBezTo>
                    <a:pt x="7355" y="6402"/>
                    <a:pt x="7375" y="6173"/>
                    <a:pt x="7260" y="6011"/>
                  </a:cubicBezTo>
                  <a:lnTo>
                    <a:pt x="7260" y="6011"/>
                  </a:lnTo>
                  <a:lnTo>
                    <a:pt x="7327" y="6078"/>
                  </a:lnTo>
                  <a:cubicBezTo>
                    <a:pt x="7408" y="6159"/>
                    <a:pt x="7513" y="6199"/>
                    <a:pt x="7618" y="6199"/>
                  </a:cubicBezTo>
                  <a:cubicBezTo>
                    <a:pt x="7723" y="6199"/>
                    <a:pt x="7828" y="6159"/>
                    <a:pt x="7909" y="6078"/>
                  </a:cubicBezTo>
                  <a:lnTo>
                    <a:pt x="7947" y="6040"/>
                  </a:lnTo>
                  <a:cubicBezTo>
                    <a:pt x="8109" y="5877"/>
                    <a:pt x="8109" y="5620"/>
                    <a:pt x="7947" y="5458"/>
                  </a:cubicBezTo>
                  <a:lnTo>
                    <a:pt x="4808" y="2319"/>
                  </a:lnTo>
                  <a:lnTo>
                    <a:pt x="5953" y="1861"/>
                  </a:lnTo>
                  <a:cubicBezTo>
                    <a:pt x="6201" y="1718"/>
                    <a:pt x="6316" y="1422"/>
                    <a:pt x="6239" y="1146"/>
                  </a:cubicBezTo>
                  <a:cubicBezTo>
                    <a:pt x="6239" y="1146"/>
                    <a:pt x="6085" y="905"/>
                    <a:pt x="5987" y="905"/>
                  </a:cubicBezTo>
                  <a:cubicBezTo>
                    <a:pt x="5982" y="905"/>
                    <a:pt x="5977" y="906"/>
                    <a:pt x="5972" y="907"/>
                  </a:cubicBezTo>
                  <a:cubicBezTo>
                    <a:pt x="5514" y="1050"/>
                    <a:pt x="4417" y="1136"/>
                    <a:pt x="3759" y="1174"/>
                  </a:cubicBezTo>
                  <a:cubicBezTo>
                    <a:pt x="3744" y="1175"/>
                    <a:pt x="3728" y="1175"/>
                    <a:pt x="3713" y="1175"/>
                  </a:cubicBezTo>
                  <a:cubicBezTo>
                    <a:pt x="3453" y="1175"/>
                    <a:pt x="3203" y="1098"/>
                    <a:pt x="3005" y="945"/>
                  </a:cubicBezTo>
                  <a:cubicBezTo>
                    <a:pt x="2958" y="907"/>
                    <a:pt x="2910" y="869"/>
                    <a:pt x="2862" y="821"/>
                  </a:cubicBezTo>
                  <a:lnTo>
                    <a:pt x="2042" y="1"/>
                  </a:lnTo>
                  <a:close/>
                </a:path>
              </a:pathLst>
            </a:custGeom>
            <a:solidFill>
              <a:srgbClr val="FD9B9B"/>
            </a:solidFill>
            <a:ln>
              <a:solidFill>
                <a:srgbClr val="FD9B9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839;p56">
              <a:extLst>
                <a:ext uri="{FF2B5EF4-FFF2-40B4-BE49-F238E27FC236}">
                  <a16:creationId xmlns:a16="http://schemas.microsoft.com/office/drawing/2014/main" id="{CB07C3DF-4E2A-9FEC-EA06-F402A1DA9D3B}"/>
                </a:ext>
              </a:extLst>
            </p:cNvPr>
            <p:cNvSpPr/>
            <p:nvPr/>
          </p:nvSpPr>
          <p:spPr>
            <a:xfrm>
              <a:off x="1359739" y="2603633"/>
              <a:ext cx="152397" cy="157974"/>
            </a:xfrm>
            <a:custGeom>
              <a:avLst/>
              <a:gdLst/>
              <a:ahLst/>
              <a:cxnLst/>
              <a:rect l="l" t="t" r="r" b="b"/>
              <a:pathLst>
                <a:path w="5820" h="6033" extrusionOk="0">
                  <a:moveTo>
                    <a:pt x="372" y="1"/>
                  </a:moveTo>
                  <a:lnTo>
                    <a:pt x="0" y="373"/>
                  </a:lnTo>
                  <a:lnTo>
                    <a:pt x="1030" y="1394"/>
                  </a:lnTo>
                  <a:cubicBezTo>
                    <a:pt x="1097" y="1470"/>
                    <a:pt x="1135" y="1565"/>
                    <a:pt x="1145" y="1670"/>
                  </a:cubicBezTo>
                  <a:cubicBezTo>
                    <a:pt x="1164" y="1880"/>
                    <a:pt x="1250" y="2080"/>
                    <a:pt x="1403" y="2233"/>
                  </a:cubicBezTo>
                  <a:lnTo>
                    <a:pt x="5085" y="5925"/>
                  </a:lnTo>
                  <a:cubicBezTo>
                    <a:pt x="5161" y="5997"/>
                    <a:pt x="5261" y="6032"/>
                    <a:pt x="5362" y="6032"/>
                  </a:cubicBezTo>
                  <a:cubicBezTo>
                    <a:pt x="5462" y="6032"/>
                    <a:pt x="5562" y="5997"/>
                    <a:pt x="5638" y="5925"/>
                  </a:cubicBezTo>
                  <a:lnTo>
                    <a:pt x="5715" y="5839"/>
                  </a:lnTo>
                  <a:cubicBezTo>
                    <a:pt x="5762" y="5791"/>
                    <a:pt x="5800" y="5725"/>
                    <a:pt x="5820" y="5658"/>
                  </a:cubicBezTo>
                  <a:lnTo>
                    <a:pt x="5820" y="5658"/>
                  </a:lnTo>
                  <a:cubicBezTo>
                    <a:pt x="5790" y="5664"/>
                    <a:pt x="5761" y="5667"/>
                    <a:pt x="5733" y="5667"/>
                  </a:cubicBezTo>
                  <a:cubicBezTo>
                    <a:pt x="5630" y="5667"/>
                    <a:pt x="5532" y="5628"/>
                    <a:pt x="5457" y="5553"/>
                  </a:cubicBezTo>
                  <a:lnTo>
                    <a:pt x="1775" y="1871"/>
                  </a:lnTo>
                  <a:cubicBezTo>
                    <a:pt x="1622" y="1718"/>
                    <a:pt x="1527" y="1518"/>
                    <a:pt x="1517" y="1298"/>
                  </a:cubicBezTo>
                  <a:cubicBezTo>
                    <a:pt x="1507" y="1193"/>
                    <a:pt x="1469" y="1098"/>
                    <a:pt x="1393" y="103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FD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840;p56">
              <a:extLst>
                <a:ext uri="{FF2B5EF4-FFF2-40B4-BE49-F238E27FC236}">
                  <a16:creationId xmlns:a16="http://schemas.microsoft.com/office/drawing/2014/main" id="{D58F3BB0-023F-631F-065E-11110138DF4D}"/>
                </a:ext>
              </a:extLst>
            </p:cNvPr>
            <p:cNvSpPr/>
            <p:nvPr/>
          </p:nvSpPr>
          <p:spPr>
            <a:xfrm>
              <a:off x="1359739" y="2560166"/>
              <a:ext cx="78450" cy="78215"/>
            </a:xfrm>
            <a:custGeom>
              <a:avLst/>
              <a:gdLst/>
              <a:ahLst/>
              <a:cxnLst/>
              <a:rect l="l" t="t" r="r" b="b"/>
              <a:pathLst>
                <a:path w="2996" h="2987" extrusionOk="0">
                  <a:moveTo>
                    <a:pt x="2032" y="1"/>
                  </a:moveTo>
                  <a:lnTo>
                    <a:pt x="0" y="2033"/>
                  </a:lnTo>
                  <a:lnTo>
                    <a:pt x="954" y="2987"/>
                  </a:lnTo>
                  <a:lnTo>
                    <a:pt x="2996" y="945"/>
                  </a:lnTo>
                  <a:cubicBezTo>
                    <a:pt x="2948" y="907"/>
                    <a:pt x="2910" y="869"/>
                    <a:pt x="2862" y="831"/>
                  </a:cubicBezTo>
                  <a:lnTo>
                    <a:pt x="2032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841;p56">
              <a:extLst>
                <a:ext uri="{FF2B5EF4-FFF2-40B4-BE49-F238E27FC236}">
                  <a16:creationId xmlns:a16="http://schemas.microsoft.com/office/drawing/2014/main" id="{7799C1A8-60E3-E641-5BA1-E781CBBB819F}"/>
                </a:ext>
              </a:extLst>
            </p:cNvPr>
            <p:cNvSpPr/>
            <p:nvPr/>
          </p:nvSpPr>
          <p:spPr>
            <a:xfrm>
              <a:off x="1344997" y="2545188"/>
              <a:ext cx="83216" cy="82640"/>
            </a:xfrm>
            <a:custGeom>
              <a:avLst/>
              <a:gdLst/>
              <a:ahLst/>
              <a:cxnLst/>
              <a:rect l="l" t="t" r="r" b="b"/>
              <a:pathLst>
                <a:path w="3178" h="3156" extrusionOk="0">
                  <a:moveTo>
                    <a:pt x="2347" y="0"/>
                  </a:moveTo>
                  <a:lnTo>
                    <a:pt x="0" y="2347"/>
                  </a:lnTo>
                  <a:lnTo>
                    <a:pt x="744" y="3091"/>
                  </a:lnTo>
                  <a:cubicBezTo>
                    <a:pt x="787" y="3134"/>
                    <a:pt x="845" y="3156"/>
                    <a:pt x="902" y="3156"/>
                  </a:cubicBezTo>
                  <a:cubicBezTo>
                    <a:pt x="959" y="3156"/>
                    <a:pt x="1016" y="3134"/>
                    <a:pt x="1059" y="3091"/>
                  </a:cubicBezTo>
                  <a:lnTo>
                    <a:pt x="3091" y="1069"/>
                  </a:lnTo>
                  <a:cubicBezTo>
                    <a:pt x="3177" y="983"/>
                    <a:pt x="3177" y="840"/>
                    <a:pt x="3091" y="745"/>
                  </a:cubicBezTo>
                  <a:lnTo>
                    <a:pt x="2347" y="0"/>
                  </a:ln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842;p56">
              <a:extLst>
                <a:ext uri="{FF2B5EF4-FFF2-40B4-BE49-F238E27FC236}">
                  <a16:creationId xmlns:a16="http://schemas.microsoft.com/office/drawing/2014/main" id="{68C6AED5-0BE3-442A-9B54-F5AFA7B800B3}"/>
                </a:ext>
              </a:extLst>
            </p:cNvPr>
            <p:cNvSpPr/>
            <p:nvPr/>
          </p:nvSpPr>
          <p:spPr>
            <a:xfrm>
              <a:off x="1344735" y="2593892"/>
              <a:ext cx="36764" cy="33936"/>
            </a:xfrm>
            <a:custGeom>
              <a:avLst/>
              <a:gdLst/>
              <a:ahLst/>
              <a:cxnLst/>
              <a:rect l="l" t="t" r="r" b="b"/>
              <a:pathLst>
                <a:path w="1404" h="1296" extrusionOk="0">
                  <a:moveTo>
                    <a:pt x="497" y="1"/>
                  </a:moveTo>
                  <a:lnTo>
                    <a:pt x="1" y="487"/>
                  </a:lnTo>
                  <a:lnTo>
                    <a:pt x="754" y="1231"/>
                  </a:lnTo>
                  <a:cubicBezTo>
                    <a:pt x="797" y="1274"/>
                    <a:pt x="852" y="1296"/>
                    <a:pt x="908" y="1296"/>
                  </a:cubicBezTo>
                  <a:cubicBezTo>
                    <a:pt x="964" y="1296"/>
                    <a:pt x="1022" y="1274"/>
                    <a:pt x="1069" y="1231"/>
                  </a:cubicBezTo>
                  <a:lnTo>
                    <a:pt x="1403" y="907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843;p56">
              <a:extLst>
                <a:ext uri="{FF2B5EF4-FFF2-40B4-BE49-F238E27FC236}">
                  <a16:creationId xmlns:a16="http://schemas.microsoft.com/office/drawing/2014/main" id="{8A1D7D8B-C02B-2271-D291-CD68C70E7464}"/>
                </a:ext>
              </a:extLst>
            </p:cNvPr>
            <p:cNvSpPr/>
            <p:nvPr/>
          </p:nvSpPr>
          <p:spPr>
            <a:xfrm>
              <a:off x="1308024" y="2509026"/>
              <a:ext cx="101205" cy="100079"/>
            </a:xfrm>
            <a:custGeom>
              <a:avLst/>
              <a:gdLst/>
              <a:ahLst/>
              <a:cxnLst/>
              <a:rect l="l" t="t" r="r" b="b"/>
              <a:pathLst>
                <a:path w="3865" h="3822" extrusionOk="0">
                  <a:moveTo>
                    <a:pt x="2514" y="1"/>
                  </a:moveTo>
                  <a:cubicBezTo>
                    <a:pt x="2457" y="1"/>
                    <a:pt x="2400" y="22"/>
                    <a:pt x="2357" y="65"/>
                  </a:cubicBezTo>
                  <a:lnTo>
                    <a:pt x="96" y="2326"/>
                  </a:lnTo>
                  <a:cubicBezTo>
                    <a:pt x="0" y="2421"/>
                    <a:pt x="0" y="2555"/>
                    <a:pt x="96" y="2650"/>
                  </a:cubicBezTo>
                  <a:lnTo>
                    <a:pt x="1202" y="3757"/>
                  </a:lnTo>
                  <a:cubicBezTo>
                    <a:pt x="1245" y="3800"/>
                    <a:pt x="1300" y="3821"/>
                    <a:pt x="1356" y="3821"/>
                  </a:cubicBezTo>
                  <a:cubicBezTo>
                    <a:pt x="1412" y="3821"/>
                    <a:pt x="1470" y="3800"/>
                    <a:pt x="1517" y="3757"/>
                  </a:cubicBezTo>
                  <a:lnTo>
                    <a:pt x="3778" y="1486"/>
                  </a:lnTo>
                  <a:cubicBezTo>
                    <a:pt x="3864" y="1400"/>
                    <a:pt x="3864" y="1257"/>
                    <a:pt x="3778" y="1172"/>
                  </a:cubicBezTo>
                  <a:lnTo>
                    <a:pt x="2672" y="65"/>
                  </a:lnTo>
                  <a:cubicBezTo>
                    <a:pt x="2629" y="22"/>
                    <a:pt x="2571" y="1"/>
                    <a:pt x="2514" y="1"/>
                  </a:cubicBezTo>
                  <a:close/>
                </a:path>
              </a:pathLst>
            </a:custGeom>
            <a:solidFill>
              <a:srgbClr val="FD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844;p56">
              <a:extLst>
                <a:ext uri="{FF2B5EF4-FFF2-40B4-BE49-F238E27FC236}">
                  <a16:creationId xmlns:a16="http://schemas.microsoft.com/office/drawing/2014/main" id="{C6F3FC31-016B-064C-04CC-79D65C2013B8}"/>
                </a:ext>
              </a:extLst>
            </p:cNvPr>
            <p:cNvSpPr/>
            <p:nvPr/>
          </p:nvSpPr>
          <p:spPr>
            <a:xfrm>
              <a:off x="1308024" y="2558437"/>
              <a:ext cx="51480" cy="50668"/>
            </a:xfrm>
            <a:custGeom>
              <a:avLst/>
              <a:gdLst/>
              <a:ahLst/>
              <a:cxnLst/>
              <a:rect l="l" t="t" r="r" b="b"/>
              <a:pathLst>
                <a:path w="1966" h="1935" extrusionOk="0">
                  <a:moveTo>
                    <a:pt x="535" y="0"/>
                  </a:moveTo>
                  <a:lnTo>
                    <a:pt x="86" y="448"/>
                  </a:lnTo>
                  <a:cubicBezTo>
                    <a:pt x="0" y="534"/>
                    <a:pt x="0" y="677"/>
                    <a:pt x="86" y="763"/>
                  </a:cubicBezTo>
                  <a:lnTo>
                    <a:pt x="1193" y="1870"/>
                  </a:lnTo>
                  <a:cubicBezTo>
                    <a:pt x="1236" y="1913"/>
                    <a:pt x="1293" y="1934"/>
                    <a:pt x="1350" y="1934"/>
                  </a:cubicBezTo>
                  <a:cubicBezTo>
                    <a:pt x="1408" y="1934"/>
                    <a:pt x="1465" y="1913"/>
                    <a:pt x="1508" y="1870"/>
                  </a:cubicBezTo>
                  <a:lnTo>
                    <a:pt x="1966" y="1421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845;p56">
              <a:extLst>
                <a:ext uri="{FF2B5EF4-FFF2-40B4-BE49-F238E27FC236}">
                  <a16:creationId xmlns:a16="http://schemas.microsoft.com/office/drawing/2014/main" id="{F9F16CBD-9245-E416-8322-1255BE39F896}"/>
                </a:ext>
              </a:extLst>
            </p:cNvPr>
            <p:cNvSpPr/>
            <p:nvPr/>
          </p:nvSpPr>
          <p:spPr>
            <a:xfrm>
              <a:off x="1482625" y="2645110"/>
              <a:ext cx="84211" cy="77403"/>
            </a:xfrm>
            <a:custGeom>
              <a:avLst/>
              <a:gdLst/>
              <a:ahLst/>
              <a:cxnLst/>
              <a:rect l="l" t="t" r="r" b="b"/>
              <a:pathLst>
                <a:path w="3216" h="2956" extrusionOk="0">
                  <a:moveTo>
                    <a:pt x="300" y="0"/>
                  </a:moveTo>
                  <a:cubicBezTo>
                    <a:pt x="137" y="0"/>
                    <a:pt x="0" y="210"/>
                    <a:pt x="153" y="363"/>
                  </a:cubicBezTo>
                  <a:lnTo>
                    <a:pt x="2519" y="2729"/>
                  </a:lnTo>
                  <a:lnTo>
                    <a:pt x="2634" y="2834"/>
                  </a:lnTo>
                  <a:cubicBezTo>
                    <a:pt x="2715" y="2915"/>
                    <a:pt x="2820" y="2955"/>
                    <a:pt x="2925" y="2955"/>
                  </a:cubicBezTo>
                  <a:cubicBezTo>
                    <a:pt x="3030" y="2955"/>
                    <a:pt x="3135" y="2915"/>
                    <a:pt x="3216" y="2834"/>
                  </a:cubicBezTo>
                  <a:lnTo>
                    <a:pt x="449" y="67"/>
                  </a:lnTo>
                  <a:cubicBezTo>
                    <a:pt x="402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846;p56">
              <a:extLst>
                <a:ext uri="{FF2B5EF4-FFF2-40B4-BE49-F238E27FC236}">
                  <a16:creationId xmlns:a16="http://schemas.microsoft.com/office/drawing/2014/main" id="{6C8912D3-734E-2BE1-BC41-CFCB16AF701F}"/>
                </a:ext>
              </a:extLst>
            </p:cNvPr>
            <p:cNvSpPr/>
            <p:nvPr/>
          </p:nvSpPr>
          <p:spPr>
            <a:xfrm>
              <a:off x="1460630" y="2655610"/>
              <a:ext cx="86987" cy="80205"/>
            </a:xfrm>
            <a:custGeom>
              <a:avLst/>
              <a:gdLst/>
              <a:ahLst/>
              <a:cxnLst/>
              <a:rect l="l" t="t" r="r" b="b"/>
              <a:pathLst>
                <a:path w="3322" h="3063" extrusionOk="0">
                  <a:moveTo>
                    <a:pt x="300" y="0"/>
                  </a:moveTo>
                  <a:cubicBezTo>
                    <a:pt x="138" y="0"/>
                    <a:pt x="1" y="209"/>
                    <a:pt x="154" y="363"/>
                  </a:cubicBezTo>
                  <a:lnTo>
                    <a:pt x="2653" y="2862"/>
                  </a:lnTo>
                  <a:lnTo>
                    <a:pt x="2739" y="2948"/>
                  </a:lnTo>
                  <a:cubicBezTo>
                    <a:pt x="2820" y="3024"/>
                    <a:pt x="2925" y="3062"/>
                    <a:pt x="3030" y="3062"/>
                  </a:cubicBezTo>
                  <a:cubicBezTo>
                    <a:pt x="3135" y="3062"/>
                    <a:pt x="3240" y="3024"/>
                    <a:pt x="3321" y="2948"/>
                  </a:cubicBezTo>
                  <a:lnTo>
                    <a:pt x="450" y="67"/>
                  </a:lnTo>
                  <a:cubicBezTo>
                    <a:pt x="403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847;p56">
              <a:extLst>
                <a:ext uri="{FF2B5EF4-FFF2-40B4-BE49-F238E27FC236}">
                  <a16:creationId xmlns:a16="http://schemas.microsoft.com/office/drawing/2014/main" id="{3C660601-B564-924A-E4AE-76887F6EE5F3}"/>
                </a:ext>
              </a:extLst>
            </p:cNvPr>
            <p:cNvSpPr/>
            <p:nvPr/>
          </p:nvSpPr>
          <p:spPr>
            <a:xfrm>
              <a:off x="1449894" y="2677841"/>
              <a:ext cx="78974" cy="72140"/>
            </a:xfrm>
            <a:custGeom>
              <a:avLst/>
              <a:gdLst/>
              <a:ahLst/>
              <a:cxnLst/>
              <a:rect l="l" t="t" r="r" b="b"/>
              <a:pathLst>
                <a:path w="3016" h="2755" extrusionOk="0">
                  <a:moveTo>
                    <a:pt x="300" y="0"/>
                  </a:moveTo>
                  <a:cubicBezTo>
                    <a:pt x="138" y="0"/>
                    <a:pt x="0" y="209"/>
                    <a:pt x="154" y="363"/>
                  </a:cubicBezTo>
                  <a:lnTo>
                    <a:pt x="2272" y="2461"/>
                  </a:lnTo>
                  <a:lnTo>
                    <a:pt x="2443" y="2633"/>
                  </a:lnTo>
                  <a:cubicBezTo>
                    <a:pt x="2520" y="2714"/>
                    <a:pt x="2622" y="2755"/>
                    <a:pt x="2725" y="2755"/>
                  </a:cubicBezTo>
                  <a:cubicBezTo>
                    <a:pt x="2827" y="2755"/>
                    <a:pt x="2930" y="2714"/>
                    <a:pt x="3006" y="2633"/>
                  </a:cubicBezTo>
                  <a:lnTo>
                    <a:pt x="3016" y="2633"/>
                  </a:lnTo>
                  <a:lnTo>
                    <a:pt x="449" y="67"/>
                  </a:lnTo>
                  <a:cubicBezTo>
                    <a:pt x="402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848;p56">
              <a:extLst>
                <a:ext uri="{FF2B5EF4-FFF2-40B4-BE49-F238E27FC236}">
                  <a16:creationId xmlns:a16="http://schemas.microsoft.com/office/drawing/2014/main" id="{C7A7995F-8A33-23F0-C6AA-608C54B383F4}"/>
                </a:ext>
              </a:extLst>
            </p:cNvPr>
            <p:cNvSpPr/>
            <p:nvPr/>
          </p:nvSpPr>
          <p:spPr>
            <a:xfrm>
              <a:off x="1478383" y="2413975"/>
              <a:ext cx="97199" cy="94764"/>
            </a:xfrm>
            <a:custGeom>
              <a:avLst/>
              <a:gdLst/>
              <a:ahLst/>
              <a:cxnLst/>
              <a:rect l="l" t="t" r="r" b="b"/>
              <a:pathLst>
                <a:path w="3712" h="3619" extrusionOk="0">
                  <a:moveTo>
                    <a:pt x="1842" y="0"/>
                  </a:moveTo>
                  <a:cubicBezTo>
                    <a:pt x="1375" y="0"/>
                    <a:pt x="910" y="195"/>
                    <a:pt x="583" y="575"/>
                  </a:cubicBezTo>
                  <a:cubicBezTo>
                    <a:pt x="544" y="614"/>
                    <a:pt x="506" y="661"/>
                    <a:pt x="478" y="699"/>
                  </a:cubicBezTo>
                  <a:cubicBezTo>
                    <a:pt x="29" y="1272"/>
                    <a:pt x="1" y="2054"/>
                    <a:pt x="411" y="2655"/>
                  </a:cubicBezTo>
                  <a:cubicBezTo>
                    <a:pt x="420" y="2684"/>
                    <a:pt x="449" y="2712"/>
                    <a:pt x="478" y="2750"/>
                  </a:cubicBezTo>
                  <a:cubicBezTo>
                    <a:pt x="506" y="2789"/>
                    <a:pt x="535" y="2827"/>
                    <a:pt x="564" y="2855"/>
                  </a:cubicBezTo>
                  <a:cubicBezTo>
                    <a:pt x="885" y="3205"/>
                    <a:pt x="1334" y="3400"/>
                    <a:pt x="1796" y="3400"/>
                  </a:cubicBezTo>
                  <a:cubicBezTo>
                    <a:pt x="1951" y="3400"/>
                    <a:pt x="2108" y="3378"/>
                    <a:pt x="2262" y="3332"/>
                  </a:cubicBezTo>
                  <a:lnTo>
                    <a:pt x="2815" y="3599"/>
                  </a:lnTo>
                  <a:cubicBezTo>
                    <a:pt x="2845" y="3613"/>
                    <a:pt x="2876" y="3619"/>
                    <a:pt x="2907" y="3619"/>
                  </a:cubicBezTo>
                  <a:cubicBezTo>
                    <a:pt x="3029" y="3619"/>
                    <a:pt x="3139" y="3520"/>
                    <a:pt x="3139" y="3390"/>
                  </a:cubicBezTo>
                  <a:lnTo>
                    <a:pt x="3111" y="2770"/>
                  </a:lnTo>
                  <a:cubicBezTo>
                    <a:pt x="3712" y="2073"/>
                    <a:pt x="3635" y="1014"/>
                    <a:pt x="2939" y="413"/>
                  </a:cubicBezTo>
                  <a:cubicBezTo>
                    <a:pt x="2622" y="136"/>
                    <a:pt x="2231" y="0"/>
                    <a:pt x="1842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849;p56">
              <a:extLst>
                <a:ext uri="{FF2B5EF4-FFF2-40B4-BE49-F238E27FC236}">
                  <a16:creationId xmlns:a16="http://schemas.microsoft.com/office/drawing/2014/main" id="{8B3E72EB-4437-9E29-8BE1-8581EA713A85}"/>
                </a:ext>
              </a:extLst>
            </p:cNvPr>
            <p:cNvSpPr/>
            <p:nvPr/>
          </p:nvSpPr>
          <p:spPr>
            <a:xfrm>
              <a:off x="1394199" y="2415755"/>
              <a:ext cx="112334" cy="92983"/>
            </a:xfrm>
            <a:custGeom>
              <a:avLst/>
              <a:gdLst/>
              <a:ahLst/>
              <a:cxnLst/>
              <a:rect l="l" t="t" r="r" b="b"/>
              <a:pathLst>
                <a:path w="4290" h="3551" extrusionOk="0">
                  <a:moveTo>
                    <a:pt x="2165" y="0"/>
                  </a:moveTo>
                  <a:cubicBezTo>
                    <a:pt x="2140" y="0"/>
                    <a:pt x="2115" y="1"/>
                    <a:pt x="2090" y="2"/>
                  </a:cubicBezTo>
                  <a:cubicBezTo>
                    <a:pt x="735" y="49"/>
                    <a:pt x="1" y="1633"/>
                    <a:pt x="850" y="2702"/>
                  </a:cubicBezTo>
                  <a:lnTo>
                    <a:pt x="821" y="3322"/>
                  </a:lnTo>
                  <a:cubicBezTo>
                    <a:pt x="813" y="3452"/>
                    <a:pt x="922" y="3551"/>
                    <a:pt x="1044" y="3551"/>
                  </a:cubicBezTo>
                  <a:cubicBezTo>
                    <a:pt x="1075" y="3551"/>
                    <a:pt x="1106" y="3545"/>
                    <a:pt x="1136" y="3531"/>
                  </a:cubicBezTo>
                  <a:lnTo>
                    <a:pt x="1699" y="3264"/>
                  </a:lnTo>
                  <a:cubicBezTo>
                    <a:pt x="1853" y="3309"/>
                    <a:pt x="2009" y="3330"/>
                    <a:pt x="2164" y="3330"/>
                  </a:cubicBezTo>
                  <a:cubicBezTo>
                    <a:pt x="2711" y="3330"/>
                    <a:pt x="3237" y="3063"/>
                    <a:pt x="3550" y="2587"/>
                  </a:cubicBezTo>
                  <a:cubicBezTo>
                    <a:pt x="4289" y="1473"/>
                    <a:pt x="3485" y="0"/>
                    <a:pt x="216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850;p56">
              <a:extLst>
                <a:ext uri="{FF2B5EF4-FFF2-40B4-BE49-F238E27FC236}">
                  <a16:creationId xmlns:a16="http://schemas.microsoft.com/office/drawing/2014/main" id="{6C26D476-6473-4433-4702-D4F06F1FA6E3}"/>
                </a:ext>
              </a:extLst>
            </p:cNvPr>
            <p:cNvSpPr/>
            <p:nvPr/>
          </p:nvSpPr>
          <p:spPr>
            <a:xfrm>
              <a:off x="1429679" y="2455373"/>
              <a:ext cx="11024" cy="11888"/>
            </a:xfrm>
            <a:custGeom>
              <a:avLst/>
              <a:gdLst/>
              <a:ahLst/>
              <a:cxnLst/>
              <a:rect l="l" t="t" r="r" b="b"/>
              <a:pathLst>
                <a:path w="421" h="454" extrusionOk="0">
                  <a:moveTo>
                    <a:pt x="210" y="1"/>
                  </a:moveTo>
                  <a:cubicBezTo>
                    <a:pt x="105" y="1"/>
                    <a:pt x="0" y="72"/>
                    <a:pt x="0" y="215"/>
                  </a:cubicBezTo>
                  <a:lnTo>
                    <a:pt x="0" y="244"/>
                  </a:lnTo>
                  <a:cubicBezTo>
                    <a:pt x="0" y="359"/>
                    <a:pt x="96" y="454"/>
                    <a:pt x="210" y="454"/>
                  </a:cubicBezTo>
                  <a:cubicBezTo>
                    <a:pt x="325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851;p56">
              <a:extLst>
                <a:ext uri="{FF2B5EF4-FFF2-40B4-BE49-F238E27FC236}">
                  <a16:creationId xmlns:a16="http://schemas.microsoft.com/office/drawing/2014/main" id="{EB8077A4-DA2D-24AD-8551-D00425EE8BDA}"/>
                </a:ext>
              </a:extLst>
            </p:cNvPr>
            <p:cNvSpPr/>
            <p:nvPr/>
          </p:nvSpPr>
          <p:spPr>
            <a:xfrm>
              <a:off x="1445155" y="2455373"/>
              <a:ext cx="11024" cy="11888"/>
            </a:xfrm>
            <a:custGeom>
              <a:avLst/>
              <a:gdLst/>
              <a:ahLst/>
              <a:cxnLst/>
              <a:rect l="l" t="t" r="r" b="b"/>
              <a:pathLst>
                <a:path w="421" h="454" extrusionOk="0">
                  <a:moveTo>
                    <a:pt x="211" y="1"/>
                  </a:moveTo>
                  <a:cubicBezTo>
                    <a:pt x="106" y="1"/>
                    <a:pt x="1" y="72"/>
                    <a:pt x="1" y="215"/>
                  </a:cubicBezTo>
                  <a:lnTo>
                    <a:pt x="1" y="244"/>
                  </a:lnTo>
                  <a:cubicBezTo>
                    <a:pt x="1" y="359"/>
                    <a:pt x="96" y="454"/>
                    <a:pt x="211" y="454"/>
                  </a:cubicBezTo>
                  <a:cubicBezTo>
                    <a:pt x="325" y="454"/>
                    <a:pt x="421" y="359"/>
                    <a:pt x="421" y="244"/>
                  </a:cubicBezTo>
                  <a:lnTo>
                    <a:pt x="421" y="215"/>
                  </a:lnTo>
                  <a:cubicBezTo>
                    <a:pt x="421" y="72"/>
                    <a:pt x="316" y="1"/>
                    <a:pt x="211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852;p56">
              <a:extLst>
                <a:ext uri="{FF2B5EF4-FFF2-40B4-BE49-F238E27FC236}">
                  <a16:creationId xmlns:a16="http://schemas.microsoft.com/office/drawing/2014/main" id="{36D079A3-CCFA-99A6-3146-958102D19AB6}"/>
                </a:ext>
              </a:extLst>
            </p:cNvPr>
            <p:cNvSpPr/>
            <p:nvPr/>
          </p:nvSpPr>
          <p:spPr>
            <a:xfrm>
              <a:off x="1460787" y="2455373"/>
              <a:ext cx="11129" cy="11888"/>
            </a:xfrm>
            <a:custGeom>
              <a:avLst/>
              <a:gdLst/>
              <a:ahLst/>
              <a:cxnLst/>
              <a:rect l="l" t="t" r="r" b="b"/>
              <a:pathLst>
                <a:path w="425" h="454" extrusionOk="0">
                  <a:moveTo>
                    <a:pt x="208" y="1"/>
                  </a:moveTo>
                  <a:cubicBezTo>
                    <a:pt x="103" y="1"/>
                    <a:pt x="0" y="72"/>
                    <a:pt x="5" y="215"/>
                  </a:cubicBezTo>
                  <a:lnTo>
                    <a:pt x="5" y="244"/>
                  </a:lnTo>
                  <a:cubicBezTo>
                    <a:pt x="5" y="359"/>
                    <a:pt x="91" y="454"/>
                    <a:pt x="215" y="454"/>
                  </a:cubicBezTo>
                  <a:cubicBezTo>
                    <a:pt x="329" y="454"/>
                    <a:pt x="425" y="359"/>
                    <a:pt x="425" y="244"/>
                  </a:cubicBezTo>
                  <a:lnTo>
                    <a:pt x="425" y="215"/>
                  </a:lnTo>
                  <a:cubicBezTo>
                    <a:pt x="420" y="72"/>
                    <a:pt x="313" y="1"/>
                    <a:pt x="208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53;p56">
              <a:extLst>
                <a:ext uri="{FF2B5EF4-FFF2-40B4-BE49-F238E27FC236}">
                  <a16:creationId xmlns:a16="http://schemas.microsoft.com/office/drawing/2014/main" id="{F5443CAD-EBD6-983F-BC8B-0AE05AD0D8F5}"/>
                </a:ext>
              </a:extLst>
            </p:cNvPr>
            <p:cNvSpPr/>
            <p:nvPr/>
          </p:nvSpPr>
          <p:spPr>
            <a:xfrm>
              <a:off x="1505878" y="2455373"/>
              <a:ext cx="10998" cy="11888"/>
            </a:xfrm>
            <a:custGeom>
              <a:avLst/>
              <a:gdLst/>
              <a:ahLst/>
              <a:cxnLst/>
              <a:rect l="l" t="t" r="r" b="b"/>
              <a:pathLst>
                <a:path w="420" h="454" extrusionOk="0">
                  <a:moveTo>
                    <a:pt x="210" y="1"/>
                  </a:moveTo>
                  <a:cubicBezTo>
                    <a:pt x="105" y="1"/>
                    <a:pt x="0" y="72"/>
                    <a:pt x="0" y="215"/>
                  </a:cubicBezTo>
                  <a:lnTo>
                    <a:pt x="0" y="244"/>
                  </a:lnTo>
                  <a:cubicBezTo>
                    <a:pt x="0" y="359"/>
                    <a:pt x="86" y="454"/>
                    <a:pt x="210" y="454"/>
                  </a:cubicBezTo>
                  <a:cubicBezTo>
                    <a:pt x="324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54;p56">
              <a:extLst>
                <a:ext uri="{FF2B5EF4-FFF2-40B4-BE49-F238E27FC236}">
                  <a16:creationId xmlns:a16="http://schemas.microsoft.com/office/drawing/2014/main" id="{849F1332-045B-7104-4843-A42BA4B78339}"/>
                </a:ext>
              </a:extLst>
            </p:cNvPr>
            <p:cNvSpPr/>
            <p:nvPr/>
          </p:nvSpPr>
          <p:spPr>
            <a:xfrm>
              <a:off x="1521353" y="2455373"/>
              <a:ext cx="11024" cy="11888"/>
            </a:xfrm>
            <a:custGeom>
              <a:avLst/>
              <a:gdLst/>
              <a:ahLst/>
              <a:cxnLst/>
              <a:rect l="l" t="t" r="r" b="b"/>
              <a:pathLst>
                <a:path w="421" h="454" extrusionOk="0">
                  <a:moveTo>
                    <a:pt x="210" y="1"/>
                  </a:moveTo>
                  <a:cubicBezTo>
                    <a:pt x="105" y="1"/>
                    <a:pt x="1" y="72"/>
                    <a:pt x="1" y="215"/>
                  </a:cubicBezTo>
                  <a:lnTo>
                    <a:pt x="1" y="244"/>
                  </a:lnTo>
                  <a:cubicBezTo>
                    <a:pt x="1" y="359"/>
                    <a:pt x="96" y="454"/>
                    <a:pt x="210" y="454"/>
                  </a:cubicBezTo>
                  <a:cubicBezTo>
                    <a:pt x="325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855;p56">
              <a:extLst>
                <a:ext uri="{FF2B5EF4-FFF2-40B4-BE49-F238E27FC236}">
                  <a16:creationId xmlns:a16="http://schemas.microsoft.com/office/drawing/2014/main" id="{AACE2A75-0C61-5994-91A4-54E414850553}"/>
                </a:ext>
              </a:extLst>
            </p:cNvPr>
            <p:cNvSpPr/>
            <p:nvPr/>
          </p:nvSpPr>
          <p:spPr>
            <a:xfrm>
              <a:off x="1536724" y="2455373"/>
              <a:ext cx="11129" cy="11888"/>
            </a:xfrm>
            <a:custGeom>
              <a:avLst/>
              <a:gdLst/>
              <a:ahLst/>
              <a:cxnLst/>
              <a:rect l="l" t="t" r="r" b="b"/>
              <a:pathLst>
                <a:path w="425" h="454" extrusionOk="0">
                  <a:moveTo>
                    <a:pt x="208" y="1"/>
                  </a:moveTo>
                  <a:cubicBezTo>
                    <a:pt x="103" y="1"/>
                    <a:pt x="0" y="72"/>
                    <a:pt x="5" y="215"/>
                  </a:cubicBezTo>
                  <a:lnTo>
                    <a:pt x="5" y="244"/>
                  </a:lnTo>
                  <a:cubicBezTo>
                    <a:pt x="5" y="359"/>
                    <a:pt x="91" y="454"/>
                    <a:pt x="215" y="454"/>
                  </a:cubicBezTo>
                  <a:cubicBezTo>
                    <a:pt x="329" y="454"/>
                    <a:pt x="425" y="359"/>
                    <a:pt x="425" y="244"/>
                  </a:cubicBezTo>
                  <a:lnTo>
                    <a:pt x="425" y="215"/>
                  </a:lnTo>
                  <a:cubicBezTo>
                    <a:pt x="420" y="72"/>
                    <a:pt x="313" y="1"/>
                    <a:pt x="208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93610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36;p40">
            <a:extLst>
              <a:ext uri="{FF2B5EF4-FFF2-40B4-BE49-F238E27FC236}">
                <a16:creationId xmlns:a16="http://schemas.microsoft.com/office/drawing/2014/main" id="{04294E9D-0712-D3B1-257B-122794BADB82}"/>
              </a:ext>
            </a:extLst>
          </p:cNvPr>
          <p:cNvSpPr txBox="1">
            <a:spLocks/>
          </p:cNvSpPr>
          <p:nvPr/>
        </p:nvSpPr>
        <p:spPr>
          <a:xfrm>
            <a:off x="713250" y="302796"/>
            <a:ext cx="7717500" cy="746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owlby One"/>
              <a:buNone/>
              <a:defRPr sz="82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owlby One"/>
              <a:buNone/>
              <a:defRPr sz="5200" b="0" i="0" u="none" strike="noStrike" cap="none">
                <a:solidFill>
                  <a:srgbClr val="191919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owlby One"/>
              <a:buNone/>
              <a:defRPr sz="5200" b="0" i="0" u="none" strike="noStrike" cap="none">
                <a:solidFill>
                  <a:srgbClr val="191919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owlby One"/>
              <a:buNone/>
              <a:defRPr sz="5200" b="0" i="0" u="none" strike="noStrike" cap="none">
                <a:solidFill>
                  <a:srgbClr val="191919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owlby One"/>
              <a:buNone/>
              <a:defRPr sz="5200" b="0" i="0" u="none" strike="noStrike" cap="none">
                <a:solidFill>
                  <a:srgbClr val="191919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owlby One"/>
              <a:buNone/>
              <a:defRPr sz="5200" b="0" i="0" u="none" strike="noStrike" cap="none">
                <a:solidFill>
                  <a:srgbClr val="191919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owlby One"/>
              <a:buNone/>
              <a:defRPr sz="5200" b="0" i="0" u="none" strike="noStrike" cap="none">
                <a:solidFill>
                  <a:srgbClr val="191919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owlby One"/>
              <a:buNone/>
              <a:defRPr sz="5200" b="0" i="0" u="none" strike="noStrike" cap="none">
                <a:solidFill>
                  <a:srgbClr val="191919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owlby One"/>
              <a:buNone/>
              <a:defRPr sz="5200" b="0" i="0" u="none" strike="noStrike" cap="none">
                <a:solidFill>
                  <a:srgbClr val="191919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ctr"/>
            <a:r>
              <a:rPr lang="vi-VN" sz="4800" b="1">
                <a:latin typeface="Times New Roman"/>
                <a:ea typeface="Tahoma"/>
                <a:cs typeface="Times New Roman"/>
              </a:rPr>
              <a:t>Mô tả</a:t>
            </a:r>
            <a:endParaRPr lang="vi-VN" sz="4800" b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7F06ED7-6655-B592-44E7-39A7E719DEBA}"/>
              </a:ext>
            </a:extLst>
          </p:cNvPr>
          <p:cNvSpPr txBox="1"/>
          <p:nvPr/>
        </p:nvSpPr>
        <p:spPr>
          <a:xfrm>
            <a:off x="313211" y="1081397"/>
            <a:ext cx="8495310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err="1">
                <a:latin typeface="Times New Roman"/>
                <a:cs typeface="Times New Roman"/>
              </a:rPr>
              <a:t>Là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một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mô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hình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ngôi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nhà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thông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minh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có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những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chức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năng</a:t>
            </a:r>
            <a:r>
              <a:rPr lang="en-US" sz="1300">
                <a:latin typeface="Times New Roman"/>
                <a:cs typeface="Times New Roman"/>
              </a:rPr>
              <a:t>: </a:t>
            </a:r>
            <a:r>
              <a:rPr lang="en-US" sz="1300" err="1">
                <a:latin typeface="Times New Roman"/>
                <a:cs typeface="Times New Roman"/>
              </a:rPr>
              <a:t>cảm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biến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khí</a:t>
            </a:r>
            <a:r>
              <a:rPr lang="en-US" sz="1300">
                <a:latin typeface="Times New Roman"/>
                <a:cs typeface="Times New Roman"/>
              </a:rPr>
              <a:t> ga, </a:t>
            </a:r>
            <a:r>
              <a:rPr lang="en-US" sz="1300" err="1">
                <a:latin typeface="Times New Roman"/>
                <a:cs typeface="Times New Roman"/>
              </a:rPr>
              <a:t>cảm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biến</a:t>
            </a:r>
            <a:r>
              <a:rPr lang="en-US" sz="1300">
                <a:latin typeface="Times New Roman"/>
                <a:cs typeface="Times New Roman"/>
              </a:rPr>
              <a:t>  </a:t>
            </a:r>
            <a:r>
              <a:rPr lang="en-US" sz="1300" err="1">
                <a:latin typeface="Times New Roman"/>
                <a:cs typeface="Times New Roman"/>
              </a:rPr>
              <a:t>nhiệt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bật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tắt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quạt</a:t>
            </a:r>
            <a:r>
              <a:rPr lang="en-US" sz="1300">
                <a:latin typeface="Times New Roman"/>
                <a:cs typeface="Times New Roman"/>
              </a:rPr>
              <a:t>, </a:t>
            </a:r>
            <a:r>
              <a:rPr lang="en-US" sz="1300" err="1">
                <a:latin typeface="Times New Roman"/>
                <a:cs typeface="Times New Roman"/>
              </a:rPr>
              <a:t>cảm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biến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hồng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ngoại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bật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đèn</a:t>
            </a:r>
            <a:r>
              <a:rPr lang="en-US" sz="1300">
                <a:latin typeface="Times New Roman"/>
                <a:cs typeface="Times New Roman"/>
              </a:rPr>
              <a:t>, </a:t>
            </a:r>
            <a:r>
              <a:rPr lang="en-US" sz="1300" err="1">
                <a:latin typeface="Times New Roman"/>
                <a:cs typeface="Times New Roman"/>
              </a:rPr>
              <a:t>cảm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biến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chuyển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mở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cửa</a:t>
            </a:r>
            <a:r>
              <a:rPr lang="en-US" sz="1300">
                <a:latin typeface="Times New Roman"/>
                <a:cs typeface="Times New Roman"/>
              </a:rPr>
              <a:t>, </a:t>
            </a:r>
            <a:r>
              <a:rPr lang="en-US" sz="1300" err="1">
                <a:latin typeface="Times New Roman"/>
                <a:cs typeface="Times New Roman"/>
              </a:rPr>
              <a:t>cảm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biến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mưa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che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quần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áo</a:t>
            </a:r>
            <a:r>
              <a:rPr lang="en-US" sz="1300">
                <a:latin typeface="Times New Roman"/>
                <a:cs typeface="Times New Roman"/>
              </a:rPr>
              <a:t>, </a:t>
            </a:r>
            <a:r>
              <a:rPr lang="en-US" sz="1300" err="1">
                <a:latin typeface="Times New Roman"/>
                <a:cs typeface="Times New Roman"/>
              </a:rPr>
              <a:t>cảm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biến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ánh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sáng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kéo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rèm</a:t>
            </a:r>
            <a:endParaRPr lang="en-US" sz="1300">
              <a:latin typeface="Times New Roman"/>
              <a:cs typeface="Times New Roman"/>
            </a:endParaRPr>
          </a:p>
          <a:p>
            <a:endParaRPr lang="en-US" sz="1300">
              <a:latin typeface="Times New Roman"/>
              <a:cs typeface="Times New Roman"/>
            </a:endParaRPr>
          </a:p>
          <a:p>
            <a:r>
              <a:rPr lang="en-US" sz="1300">
                <a:latin typeface="Times New Roman"/>
                <a:cs typeface="Times New Roman"/>
              </a:rPr>
              <a:t>Khi </a:t>
            </a:r>
            <a:r>
              <a:rPr lang="en-US" sz="1300" err="1">
                <a:latin typeface="Times New Roman"/>
                <a:cs typeface="Times New Roman"/>
              </a:rPr>
              <a:t>có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người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chuẩn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bị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bước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vào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nhà</a:t>
            </a:r>
            <a:r>
              <a:rPr lang="en-US" sz="1300">
                <a:latin typeface="Times New Roman"/>
                <a:cs typeface="Times New Roman"/>
              </a:rPr>
              <a:t> </a:t>
            </a:r>
            <a:r>
              <a:rPr lang="en-US" sz="1300" err="1">
                <a:latin typeface="Times New Roman"/>
                <a:cs typeface="Times New Roman"/>
              </a:rPr>
              <a:t>sẽ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có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cảm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biến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chuyển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nhận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điện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sự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chuyển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người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mà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tự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mở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cửa</a:t>
            </a:r>
            <a:r>
              <a:rPr lang="en-US" sz="1300">
                <a:latin typeface="Times New Roman"/>
                <a:cs typeface="Times New Roman"/>
              </a:rPr>
              <a:t>, ở </a:t>
            </a:r>
            <a:r>
              <a:rPr lang="en-US" sz="1300" err="1">
                <a:latin typeface="Times New Roman"/>
                <a:cs typeface="Times New Roman"/>
              </a:rPr>
              <a:t>phòng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khách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sẽ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có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cảm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biến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hồng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ngoại</a:t>
            </a:r>
            <a:r>
              <a:rPr lang="en-US" sz="1300">
                <a:latin typeface="Times New Roman"/>
                <a:cs typeface="Times New Roman"/>
              </a:rPr>
              <a:t> </a:t>
            </a:r>
            <a:r>
              <a:rPr lang="en-US" sz="1300" err="1">
                <a:latin typeface="Times New Roman"/>
                <a:cs typeface="Times New Roman"/>
              </a:rPr>
              <a:t>khi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có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người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cảm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biến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sẽ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nhận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diện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mà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tự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bật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đèn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bên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cạnh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đó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sẽ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có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cảm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biến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nhiệt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để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có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thể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bật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quạt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tự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nhiệt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mà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chủ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nhà</a:t>
            </a:r>
            <a:r>
              <a:rPr lang="en-US" sz="1300">
                <a:latin typeface="Times New Roman"/>
                <a:cs typeface="Times New Roman"/>
              </a:rPr>
              <a:t>  </a:t>
            </a:r>
            <a:r>
              <a:rPr lang="en-US" sz="1300" err="1">
                <a:latin typeface="Times New Roman"/>
                <a:cs typeface="Times New Roman"/>
              </a:rPr>
              <a:t>thiết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lập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bị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vượt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quá</a:t>
            </a:r>
            <a:r>
              <a:rPr lang="en-US" sz="1300">
                <a:latin typeface="Times New Roman"/>
                <a:cs typeface="Times New Roman"/>
              </a:rPr>
              <a:t> </a:t>
            </a:r>
          </a:p>
          <a:p>
            <a:endParaRPr lang="en-US" sz="1300">
              <a:latin typeface="Times New Roman"/>
              <a:cs typeface="Times New Roman"/>
            </a:endParaRPr>
          </a:p>
          <a:p>
            <a:r>
              <a:rPr lang="en-US" sz="1300">
                <a:latin typeface="Times New Roman"/>
                <a:cs typeface="Times New Roman"/>
              </a:rPr>
              <a:t>Ở ban </a:t>
            </a:r>
            <a:r>
              <a:rPr lang="en-US" sz="1300" err="1">
                <a:latin typeface="Times New Roman"/>
                <a:cs typeface="Times New Roman"/>
              </a:rPr>
              <a:t>công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có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mái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hiên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tự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che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mái</a:t>
            </a:r>
            <a:r>
              <a:rPr lang="en-US" sz="1300">
                <a:latin typeface="Times New Roman"/>
                <a:cs typeface="Times New Roman"/>
              </a:rPr>
              <a:t>  </a:t>
            </a:r>
            <a:r>
              <a:rPr lang="en-US" sz="1300" err="1">
                <a:latin typeface="Times New Roman"/>
                <a:cs typeface="Times New Roman"/>
              </a:rPr>
              <a:t>khi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phát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hiện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mưa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bằng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cảm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biến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mưa</a:t>
            </a:r>
            <a:r>
              <a:rPr lang="en-US" sz="1300">
                <a:latin typeface="Times New Roman"/>
                <a:cs typeface="Times New Roman"/>
              </a:rPr>
              <a:t> </a:t>
            </a:r>
            <a:r>
              <a:rPr lang="en-US" sz="1300" err="1">
                <a:latin typeface="Times New Roman"/>
                <a:cs typeface="Times New Roman"/>
              </a:rPr>
              <a:t>để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tránh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bị</a:t>
            </a:r>
            <a:r>
              <a:rPr lang="en-US" sz="1300">
                <a:latin typeface="Times New Roman"/>
                <a:cs typeface="Times New Roman"/>
              </a:rPr>
              <a:t> </a:t>
            </a:r>
            <a:r>
              <a:rPr lang="en-US" sz="1300" err="1">
                <a:latin typeface="Times New Roman"/>
                <a:cs typeface="Times New Roman"/>
              </a:rPr>
              <a:t>ướt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quần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áo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khi</a:t>
            </a:r>
            <a:r>
              <a:rPr lang="en-US" sz="1300">
                <a:latin typeface="Times New Roman"/>
                <a:cs typeface="Times New Roman"/>
              </a:rPr>
              <a:t> </a:t>
            </a:r>
            <a:r>
              <a:rPr lang="en-US" sz="1300" err="1">
                <a:latin typeface="Times New Roman"/>
                <a:cs typeface="Times New Roman"/>
              </a:rPr>
              <a:t>chủ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nhà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không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có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nhà</a:t>
            </a:r>
            <a:r>
              <a:rPr lang="en-US" sz="1300">
                <a:latin typeface="Times New Roman"/>
                <a:cs typeface="Times New Roman"/>
              </a:rPr>
              <a:t> </a:t>
            </a:r>
          </a:p>
          <a:p>
            <a:endParaRPr lang="en-US" sz="1300">
              <a:latin typeface="Times New Roman"/>
              <a:cs typeface="Times New Roman"/>
            </a:endParaRPr>
          </a:p>
          <a:p>
            <a:r>
              <a:rPr lang="en-US" sz="1300" err="1">
                <a:latin typeface="Times New Roman"/>
                <a:cs typeface="Times New Roman"/>
              </a:rPr>
              <a:t>Vào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phòng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ngủ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có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cảm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biến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ánh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sáng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ánh</a:t>
            </a:r>
            <a:r>
              <a:rPr lang="en-US" sz="1300">
                <a:latin typeface="Times New Roman"/>
                <a:cs typeface="Times New Roman"/>
              </a:rPr>
              <a:t> sang </a:t>
            </a:r>
            <a:r>
              <a:rPr lang="en-US" sz="1300" err="1">
                <a:latin typeface="Times New Roman"/>
                <a:cs typeface="Times New Roman"/>
              </a:rPr>
              <a:t>vượt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mức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cho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phép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hệ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thống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sẽ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tự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 </a:t>
            </a:r>
            <a:r>
              <a:rPr lang="en-US" sz="1300" err="1">
                <a:latin typeface="Times New Roman"/>
                <a:cs typeface="Times New Roman"/>
              </a:rPr>
              <a:t>kéo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vào</a:t>
            </a:r>
            <a:endParaRPr lang="en-US" sz="1300">
              <a:latin typeface="Times New Roman"/>
              <a:cs typeface="Times New Roman"/>
            </a:endParaRPr>
          </a:p>
          <a:p>
            <a:endParaRPr lang="en-US" sz="1300">
              <a:latin typeface="Times New Roman"/>
              <a:cs typeface="Times New Roman"/>
            </a:endParaRPr>
          </a:p>
          <a:p>
            <a:r>
              <a:rPr lang="en-US" sz="1300">
                <a:latin typeface="Times New Roman"/>
                <a:cs typeface="Times New Roman"/>
              </a:rPr>
              <a:t>Ở </a:t>
            </a:r>
            <a:r>
              <a:rPr lang="en-US" sz="1300" err="1">
                <a:latin typeface="Times New Roman"/>
                <a:cs typeface="Times New Roman"/>
              </a:rPr>
              <a:t>phòng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bếp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có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cảm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biến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khí</a:t>
            </a:r>
            <a:r>
              <a:rPr lang="en-US" sz="1300">
                <a:latin typeface="Times New Roman"/>
                <a:cs typeface="Times New Roman"/>
              </a:rPr>
              <a:t> ga </a:t>
            </a:r>
            <a:r>
              <a:rPr lang="en-US" sz="1300" err="1">
                <a:latin typeface="Times New Roman"/>
                <a:cs typeface="Times New Roman"/>
              </a:rPr>
              <a:t>khi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khí</a:t>
            </a:r>
            <a:r>
              <a:rPr lang="en-US" sz="1300">
                <a:latin typeface="Times New Roman"/>
                <a:cs typeface="Times New Roman"/>
              </a:rPr>
              <a:t> ga </a:t>
            </a:r>
            <a:r>
              <a:rPr lang="en-US" sz="1300" err="1">
                <a:latin typeface="Times New Roman"/>
                <a:cs typeface="Times New Roman"/>
              </a:rPr>
              <a:t>vượt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mức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cho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phép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hệ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thống</a:t>
            </a:r>
            <a:r>
              <a:rPr lang="en-US" sz="1300">
                <a:latin typeface="Times New Roman"/>
                <a:cs typeface="Times New Roman"/>
              </a:rPr>
              <a:t> se </a:t>
            </a:r>
            <a:r>
              <a:rPr lang="en-US" sz="1300" err="1">
                <a:latin typeface="Times New Roman"/>
                <a:cs typeface="Times New Roman"/>
              </a:rPr>
              <a:t>tự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bật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còi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cảnh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báo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và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bật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quạt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để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hút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khí</a:t>
            </a:r>
            <a:r>
              <a:rPr lang="en-US" sz="1300">
                <a:latin typeface="Times New Roman"/>
                <a:cs typeface="Times New Roman"/>
              </a:rPr>
              <a:t> ga </a:t>
            </a:r>
            <a:r>
              <a:rPr lang="en-US" sz="1300" err="1">
                <a:latin typeface="Times New Roman"/>
                <a:cs typeface="Times New Roman"/>
              </a:rPr>
              <a:t>ra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ngoài</a:t>
            </a:r>
            <a:r>
              <a:rPr lang="en-US" sz="1300">
                <a:latin typeface="Times New Roman"/>
                <a:cs typeface="Times New Roman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13954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36;p40">
            <a:extLst>
              <a:ext uri="{FF2B5EF4-FFF2-40B4-BE49-F238E27FC236}">
                <a16:creationId xmlns:a16="http://schemas.microsoft.com/office/drawing/2014/main" id="{04294E9D-0712-D3B1-257B-122794BADB82}"/>
              </a:ext>
            </a:extLst>
          </p:cNvPr>
          <p:cNvSpPr txBox="1">
            <a:spLocks/>
          </p:cNvSpPr>
          <p:nvPr/>
        </p:nvSpPr>
        <p:spPr>
          <a:xfrm>
            <a:off x="713250" y="2017296"/>
            <a:ext cx="7717500" cy="1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owlby One"/>
              <a:buNone/>
              <a:defRPr sz="82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owlby One"/>
              <a:buNone/>
              <a:defRPr sz="5200" b="0" i="0" u="none" strike="noStrike" cap="none">
                <a:solidFill>
                  <a:srgbClr val="191919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owlby One"/>
              <a:buNone/>
              <a:defRPr sz="5200" b="0" i="0" u="none" strike="noStrike" cap="none">
                <a:solidFill>
                  <a:srgbClr val="191919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owlby One"/>
              <a:buNone/>
              <a:defRPr sz="5200" b="0" i="0" u="none" strike="noStrike" cap="none">
                <a:solidFill>
                  <a:srgbClr val="191919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owlby One"/>
              <a:buNone/>
              <a:defRPr sz="5200" b="0" i="0" u="none" strike="noStrike" cap="none">
                <a:solidFill>
                  <a:srgbClr val="191919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owlby One"/>
              <a:buNone/>
              <a:defRPr sz="5200" b="0" i="0" u="none" strike="noStrike" cap="none">
                <a:solidFill>
                  <a:srgbClr val="191919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owlby One"/>
              <a:buNone/>
              <a:defRPr sz="5200" b="0" i="0" u="none" strike="noStrike" cap="none">
                <a:solidFill>
                  <a:srgbClr val="191919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owlby One"/>
              <a:buNone/>
              <a:defRPr sz="5200" b="0" i="0" u="none" strike="noStrike" cap="none">
                <a:solidFill>
                  <a:srgbClr val="191919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owlby One"/>
              <a:buNone/>
              <a:defRPr sz="5200" b="0" i="0" u="none" strike="noStrike" cap="none">
                <a:solidFill>
                  <a:srgbClr val="191919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ctr"/>
            <a:r>
              <a:rPr lang="vi-VN" sz="48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Cảm ơn đã lắng nghe bài thuyết trình!</a:t>
            </a:r>
          </a:p>
        </p:txBody>
      </p:sp>
      <p:sp>
        <p:nvSpPr>
          <p:cNvPr id="4" name="Google Shape;6756;p53">
            <a:extLst>
              <a:ext uri="{FF2B5EF4-FFF2-40B4-BE49-F238E27FC236}">
                <a16:creationId xmlns:a16="http://schemas.microsoft.com/office/drawing/2014/main" id="{CDB3DC34-6BFE-E33D-A823-C5F01881F8A0}"/>
              </a:ext>
            </a:extLst>
          </p:cNvPr>
          <p:cNvSpPr/>
          <p:nvPr/>
        </p:nvSpPr>
        <p:spPr>
          <a:xfrm>
            <a:off x="3884156" y="535183"/>
            <a:ext cx="1079730" cy="1358405"/>
          </a:xfrm>
          <a:custGeom>
            <a:avLst/>
            <a:gdLst/>
            <a:ahLst/>
            <a:cxnLst/>
            <a:rect l="l" t="t" r="r" b="b"/>
            <a:pathLst>
              <a:path w="10376" h="13054" extrusionOk="0">
                <a:moveTo>
                  <a:pt x="3589" y="0"/>
                </a:moveTo>
                <a:cubicBezTo>
                  <a:pt x="3379" y="0"/>
                  <a:pt x="3193" y="25"/>
                  <a:pt x="3060" y="48"/>
                </a:cubicBezTo>
                <a:cubicBezTo>
                  <a:pt x="2942" y="69"/>
                  <a:pt x="2851" y="180"/>
                  <a:pt x="2851" y="305"/>
                </a:cubicBezTo>
                <a:lnTo>
                  <a:pt x="2851" y="3468"/>
                </a:lnTo>
                <a:lnTo>
                  <a:pt x="1" y="7089"/>
                </a:lnTo>
                <a:lnTo>
                  <a:pt x="1" y="12270"/>
                </a:lnTo>
                <a:lnTo>
                  <a:pt x="1554" y="13054"/>
                </a:lnTo>
                <a:lnTo>
                  <a:pt x="8525" y="13054"/>
                </a:lnTo>
                <a:cubicBezTo>
                  <a:pt x="9101" y="13054"/>
                  <a:pt x="9573" y="12596"/>
                  <a:pt x="9587" y="12027"/>
                </a:cubicBezTo>
                <a:cubicBezTo>
                  <a:pt x="9587" y="11521"/>
                  <a:pt x="9233" y="11091"/>
                  <a:pt x="8740" y="11001"/>
                </a:cubicBezTo>
                <a:lnTo>
                  <a:pt x="8740" y="10980"/>
                </a:lnTo>
                <a:lnTo>
                  <a:pt x="8803" y="10980"/>
                </a:lnTo>
                <a:cubicBezTo>
                  <a:pt x="9351" y="10973"/>
                  <a:pt x="9802" y="10550"/>
                  <a:pt x="9836" y="10009"/>
                </a:cubicBezTo>
                <a:cubicBezTo>
                  <a:pt x="9864" y="9461"/>
                  <a:pt x="9476" y="8982"/>
                  <a:pt x="8935" y="8913"/>
                </a:cubicBezTo>
                <a:lnTo>
                  <a:pt x="8935" y="8899"/>
                </a:lnTo>
                <a:cubicBezTo>
                  <a:pt x="8976" y="8899"/>
                  <a:pt x="9025" y="8906"/>
                  <a:pt x="9066" y="8906"/>
                </a:cubicBezTo>
                <a:cubicBezTo>
                  <a:pt x="9621" y="8899"/>
                  <a:pt x="10079" y="8455"/>
                  <a:pt x="10093" y="7900"/>
                </a:cubicBezTo>
                <a:cubicBezTo>
                  <a:pt x="10114" y="7345"/>
                  <a:pt x="9684" y="6874"/>
                  <a:pt x="9129" y="6832"/>
                </a:cubicBezTo>
                <a:lnTo>
                  <a:pt x="9129" y="6811"/>
                </a:lnTo>
                <a:cubicBezTo>
                  <a:pt x="9196" y="6824"/>
                  <a:pt x="9262" y="6830"/>
                  <a:pt x="9328" y="6830"/>
                </a:cubicBezTo>
                <a:cubicBezTo>
                  <a:pt x="9897" y="6830"/>
                  <a:pt x="10375" y="6361"/>
                  <a:pt x="10356" y="5764"/>
                </a:cubicBezTo>
                <a:cubicBezTo>
                  <a:pt x="10336" y="5202"/>
                  <a:pt x="9871" y="4758"/>
                  <a:pt x="9302" y="4758"/>
                </a:cubicBezTo>
                <a:lnTo>
                  <a:pt x="5439" y="4758"/>
                </a:lnTo>
                <a:lnTo>
                  <a:pt x="5439" y="2171"/>
                </a:lnTo>
                <a:cubicBezTo>
                  <a:pt x="5439" y="324"/>
                  <a:pt x="4356" y="0"/>
                  <a:pt x="358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455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E9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64D5FB4-0D5E-DEA3-49E0-F3779061D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375" y="657388"/>
            <a:ext cx="7717500" cy="3602252"/>
          </a:xfrm>
          <a:noFill/>
        </p:spPr>
        <p:txBody>
          <a:bodyPr/>
          <a:lstStyle/>
          <a:p>
            <a:r>
              <a:rPr lang="en-US" sz="6000" b="1" err="1">
                <a:latin typeface="Times New Roman"/>
              </a:rPr>
              <a:t>Tổng</a:t>
            </a:r>
            <a:r>
              <a:rPr lang="en-US" sz="6000" b="1">
                <a:latin typeface="Times New Roman"/>
              </a:rPr>
              <a:t> </a:t>
            </a:r>
            <a:r>
              <a:rPr lang="en-US" sz="6000" b="1" err="1">
                <a:latin typeface="Times New Roman"/>
              </a:rPr>
              <a:t>quan</a:t>
            </a:r>
            <a:r>
              <a:rPr lang="en-US" sz="6000" b="1">
                <a:latin typeface="Times New Roman"/>
              </a:rPr>
              <a:t> </a:t>
            </a:r>
            <a:r>
              <a:rPr lang="en-US" sz="6000" b="1" err="1">
                <a:latin typeface="Times New Roman"/>
              </a:rPr>
              <a:t>về</a:t>
            </a:r>
            <a:r>
              <a:rPr lang="en-US" sz="6000" b="1">
                <a:latin typeface="Times New Roman"/>
              </a:rPr>
              <a:t> </a:t>
            </a:r>
            <a:r>
              <a:rPr lang="en-US" sz="6000" b="1" err="1">
                <a:latin typeface="Times New Roman"/>
              </a:rPr>
              <a:t>đề</a:t>
            </a:r>
            <a:r>
              <a:rPr lang="en-US" sz="6000" b="1">
                <a:latin typeface="Times New Roman"/>
              </a:rPr>
              <a:t> </a:t>
            </a:r>
            <a:r>
              <a:rPr lang="en-US" sz="6000" b="1" err="1">
                <a:latin typeface="Times New Roman"/>
              </a:rPr>
              <a:t>tài</a:t>
            </a:r>
            <a:endParaRPr lang="vi-VN" sz="6000" err="1">
              <a:latin typeface="Times New Roman"/>
            </a:endParaRPr>
          </a:p>
        </p:txBody>
      </p:sp>
      <p:grpSp>
        <p:nvGrpSpPr>
          <p:cNvPr id="15" name="Google Shape;7132;p53">
            <a:extLst>
              <a:ext uri="{FF2B5EF4-FFF2-40B4-BE49-F238E27FC236}">
                <a16:creationId xmlns:a16="http://schemas.microsoft.com/office/drawing/2014/main" id="{F080377B-A8C0-0479-3D36-4A1CAE776B4B}"/>
              </a:ext>
            </a:extLst>
          </p:cNvPr>
          <p:cNvGrpSpPr/>
          <p:nvPr/>
        </p:nvGrpSpPr>
        <p:grpSpPr>
          <a:xfrm>
            <a:off x="3719538" y="539590"/>
            <a:ext cx="1507782" cy="1037750"/>
            <a:chOff x="6319908" y="3696721"/>
            <a:chExt cx="373963" cy="34311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6" name="Google Shape;7133;p53">
              <a:extLst>
                <a:ext uri="{FF2B5EF4-FFF2-40B4-BE49-F238E27FC236}">
                  <a16:creationId xmlns:a16="http://schemas.microsoft.com/office/drawing/2014/main" id="{2DD755ED-EBBB-2B3B-546C-07E33BA73126}"/>
                </a:ext>
              </a:extLst>
            </p:cNvPr>
            <p:cNvSpPr/>
            <p:nvPr/>
          </p:nvSpPr>
          <p:spPr>
            <a:xfrm>
              <a:off x="6378049" y="3745325"/>
              <a:ext cx="48315" cy="6618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B7C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Google Shape;7134;p53">
              <a:extLst>
                <a:ext uri="{FF2B5EF4-FFF2-40B4-BE49-F238E27FC236}">
                  <a16:creationId xmlns:a16="http://schemas.microsoft.com/office/drawing/2014/main" id="{66367BEC-921D-2D76-3B7A-C82027EC3763}"/>
                </a:ext>
              </a:extLst>
            </p:cNvPr>
            <p:cNvSpPr/>
            <p:nvPr/>
          </p:nvSpPr>
          <p:spPr>
            <a:xfrm>
              <a:off x="6401195" y="3745325"/>
              <a:ext cx="25169" cy="46135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Google Shape;7135;p53">
              <a:extLst>
                <a:ext uri="{FF2B5EF4-FFF2-40B4-BE49-F238E27FC236}">
                  <a16:creationId xmlns:a16="http://schemas.microsoft.com/office/drawing/2014/main" id="{9B252A10-7DA2-AD51-6089-FD75FFC7ACFA}"/>
                </a:ext>
              </a:extLst>
            </p:cNvPr>
            <p:cNvSpPr/>
            <p:nvPr/>
          </p:nvSpPr>
          <p:spPr>
            <a:xfrm>
              <a:off x="6366016" y="3736813"/>
              <a:ext cx="281562" cy="303027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Google Shape;7136;p53">
              <a:extLst>
                <a:ext uri="{FF2B5EF4-FFF2-40B4-BE49-F238E27FC236}">
                  <a16:creationId xmlns:a16="http://schemas.microsoft.com/office/drawing/2014/main" id="{E7AE769C-DC64-BA99-A3D8-3FC8FE388517}"/>
                </a:ext>
              </a:extLst>
            </p:cNvPr>
            <p:cNvSpPr/>
            <p:nvPr/>
          </p:nvSpPr>
          <p:spPr>
            <a:xfrm>
              <a:off x="6493753" y="3736813"/>
              <a:ext cx="153825" cy="303027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" name="Google Shape;7137;p53">
              <a:extLst>
                <a:ext uri="{FF2B5EF4-FFF2-40B4-BE49-F238E27FC236}">
                  <a16:creationId xmlns:a16="http://schemas.microsoft.com/office/drawing/2014/main" id="{7DA9D9BA-B6FE-C7C4-A425-224020876DAC}"/>
                </a:ext>
              </a:extLst>
            </p:cNvPr>
            <p:cNvSpPr/>
            <p:nvPr/>
          </p:nvSpPr>
          <p:spPr>
            <a:xfrm>
              <a:off x="6366200" y="3726750"/>
              <a:ext cx="70174" cy="22069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576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Google Shape;7138;p53">
              <a:extLst>
                <a:ext uri="{FF2B5EF4-FFF2-40B4-BE49-F238E27FC236}">
                  <a16:creationId xmlns:a16="http://schemas.microsoft.com/office/drawing/2014/main" id="{CFB28C86-8297-4AB7-EB6E-7460BBA529B4}"/>
                </a:ext>
              </a:extLst>
            </p:cNvPr>
            <p:cNvSpPr/>
            <p:nvPr/>
          </p:nvSpPr>
          <p:spPr>
            <a:xfrm>
              <a:off x="6467691" y="3889298"/>
              <a:ext cx="85123" cy="150541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2" name="Google Shape;7139;p53">
              <a:extLst>
                <a:ext uri="{FF2B5EF4-FFF2-40B4-BE49-F238E27FC236}">
                  <a16:creationId xmlns:a16="http://schemas.microsoft.com/office/drawing/2014/main" id="{E5EBF2A3-DC93-C8B7-A518-FB9FD6FA5336}"/>
                </a:ext>
              </a:extLst>
            </p:cNvPr>
            <p:cNvSpPr/>
            <p:nvPr/>
          </p:nvSpPr>
          <p:spPr>
            <a:xfrm>
              <a:off x="6519632" y="3889298"/>
              <a:ext cx="33182" cy="150541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3" name="Google Shape;7140;p53">
              <a:extLst>
                <a:ext uri="{FF2B5EF4-FFF2-40B4-BE49-F238E27FC236}">
                  <a16:creationId xmlns:a16="http://schemas.microsoft.com/office/drawing/2014/main" id="{C7D82CEE-3528-F7A5-4719-9F1462FFBB4D}"/>
                </a:ext>
              </a:extLst>
            </p:cNvPr>
            <p:cNvSpPr/>
            <p:nvPr/>
          </p:nvSpPr>
          <p:spPr>
            <a:xfrm>
              <a:off x="6319908" y="3696721"/>
              <a:ext cx="373963" cy="165096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ACE9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4" name="Google Shape;7141;p53">
              <a:extLst>
                <a:ext uri="{FF2B5EF4-FFF2-40B4-BE49-F238E27FC236}">
                  <a16:creationId xmlns:a16="http://schemas.microsoft.com/office/drawing/2014/main" id="{BA847D82-CFBC-D9CE-792D-574BBF9AE99B}"/>
                </a:ext>
              </a:extLst>
            </p:cNvPr>
            <p:cNvSpPr/>
            <p:nvPr/>
          </p:nvSpPr>
          <p:spPr>
            <a:xfrm>
              <a:off x="6411021" y="3726750"/>
              <a:ext cx="25353" cy="22253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2239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177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E9D0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/>
          <p:cNvSpPr txBox="1">
            <a:spLocks noGrp="1"/>
          </p:cNvSpPr>
          <p:nvPr>
            <p:ph type="title"/>
          </p:nvPr>
        </p:nvSpPr>
        <p:spPr>
          <a:xfrm>
            <a:off x="458063" y="445025"/>
            <a:ext cx="79659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err="1">
                <a:solidFill>
                  <a:srgbClr val="23394C"/>
                </a:solidFill>
                <a:latin typeface="Times New Roman"/>
                <a:cs typeface="Times New Roman"/>
              </a:rPr>
              <a:t>Tổng</a:t>
            </a:r>
            <a:r>
              <a:rPr lang="en" b="1">
                <a:solidFill>
                  <a:srgbClr val="23394C"/>
                </a:solidFill>
                <a:latin typeface="Times New Roman"/>
                <a:cs typeface="Times New Roman"/>
              </a:rPr>
              <a:t> </a:t>
            </a:r>
            <a:r>
              <a:rPr lang="en" b="1" err="1">
                <a:solidFill>
                  <a:srgbClr val="23394C"/>
                </a:solidFill>
                <a:latin typeface="Times New Roman"/>
                <a:cs typeface="Times New Roman"/>
              </a:rPr>
              <a:t>quan</a:t>
            </a:r>
            <a:r>
              <a:rPr lang="en" b="1">
                <a:solidFill>
                  <a:srgbClr val="23394C"/>
                </a:solidFill>
                <a:latin typeface="Times New Roman"/>
                <a:cs typeface="Times New Roman"/>
              </a:rPr>
              <a:t> </a:t>
            </a:r>
            <a:r>
              <a:rPr lang="en" b="1" err="1">
                <a:solidFill>
                  <a:srgbClr val="23394C"/>
                </a:solidFill>
                <a:latin typeface="Times New Roman"/>
                <a:cs typeface="Times New Roman"/>
              </a:rPr>
              <a:t>về</a:t>
            </a:r>
            <a:r>
              <a:rPr lang="en" b="1">
                <a:solidFill>
                  <a:srgbClr val="23394C"/>
                </a:solidFill>
                <a:latin typeface="Times New Roman"/>
                <a:cs typeface="Times New Roman"/>
              </a:rPr>
              <a:t> </a:t>
            </a:r>
            <a:r>
              <a:rPr lang="en" b="1" err="1">
                <a:solidFill>
                  <a:srgbClr val="23394C"/>
                </a:solidFill>
                <a:latin typeface="Times New Roman"/>
                <a:cs typeface="Times New Roman"/>
              </a:rPr>
              <a:t>ngôi</a:t>
            </a:r>
            <a:r>
              <a:rPr lang="en" b="1">
                <a:solidFill>
                  <a:srgbClr val="23394C"/>
                </a:solidFill>
                <a:latin typeface="Times New Roman"/>
                <a:cs typeface="Times New Roman"/>
              </a:rPr>
              <a:t> </a:t>
            </a:r>
            <a:r>
              <a:rPr lang="en" b="1" err="1">
                <a:solidFill>
                  <a:srgbClr val="23394C"/>
                </a:solidFill>
                <a:latin typeface="Times New Roman"/>
                <a:cs typeface="Times New Roman"/>
              </a:rPr>
              <a:t>nhà</a:t>
            </a:r>
            <a:r>
              <a:rPr lang="en" b="1">
                <a:solidFill>
                  <a:srgbClr val="23394C"/>
                </a:solidFill>
                <a:latin typeface="Times New Roman"/>
                <a:cs typeface="Times New Roman"/>
              </a:rPr>
              <a:t> </a:t>
            </a:r>
            <a:r>
              <a:rPr lang="en" b="1" err="1">
                <a:solidFill>
                  <a:srgbClr val="23394C"/>
                </a:solidFill>
                <a:latin typeface="Times New Roman"/>
                <a:cs typeface="Times New Roman"/>
              </a:rPr>
              <a:t>thông</a:t>
            </a:r>
            <a:r>
              <a:rPr lang="en" b="1">
                <a:solidFill>
                  <a:srgbClr val="23394C"/>
                </a:solidFill>
                <a:latin typeface="Times New Roman"/>
                <a:cs typeface="Times New Roman"/>
              </a:rPr>
              <a:t> </a:t>
            </a:r>
            <a:r>
              <a:rPr lang="en" b="1" err="1">
                <a:solidFill>
                  <a:srgbClr val="23394C"/>
                </a:solidFill>
                <a:latin typeface="Times New Roman"/>
                <a:cs typeface="Times New Roman"/>
              </a:rPr>
              <a:t>minh</a:t>
            </a:r>
            <a:endParaRPr lang="en">
              <a:solidFill>
                <a:srgbClr val="23394C"/>
              </a:solidFill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26657-1992-B2E6-A51C-A5B9320F70C4}"/>
              </a:ext>
            </a:extLst>
          </p:cNvPr>
          <p:cNvSpPr txBox="1"/>
          <p:nvPr/>
        </p:nvSpPr>
        <p:spPr>
          <a:xfrm>
            <a:off x="502046" y="1137046"/>
            <a:ext cx="3003736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err="1">
                <a:latin typeface="Times New Roman"/>
                <a:cs typeface="Times New Roman"/>
              </a:rPr>
              <a:t>Ngày</a:t>
            </a:r>
            <a:r>
              <a:rPr lang="en-US" sz="1300">
                <a:latin typeface="Times New Roman"/>
                <a:cs typeface="Times New Roman"/>
              </a:rPr>
              <a:t> nay, </a:t>
            </a:r>
            <a:r>
              <a:rPr lang="en-US" sz="1300" err="1">
                <a:latin typeface="Times New Roman"/>
                <a:cs typeface="Times New Roman"/>
              </a:rPr>
              <a:t>khi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đời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sống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ngày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càng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được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nâng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cao</a:t>
            </a:r>
            <a:r>
              <a:rPr lang="en-US" sz="1300">
                <a:latin typeface="Times New Roman"/>
                <a:cs typeface="Times New Roman"/>
              </a:rPr>
              <a:t>, </a:t>
            </a:r>
            <a:r>
              <a:rPr lang="en-US" sz="1300" err="1">
                <a:latin typeface="Times New Roman"/>
                <a:cs typeface="Times New Roman"/>
              </a:rPr>
              <a:t>những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cầu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của</a:t>
            </a:r>
            <a:r>
              <a:rPr lang="en-US" sz="1300">
                <a:latin typeface="Times New Roman"/>
                <a:cs typeface="Times New Roman"/>
              </a:rPr>
              <a:t> con </a:t>
            </a:r>
            <a:r>
              <a:rPr lang="en-US" sz="1300" err="1">
                <a:latin typeface="Times New Roman"/>
                <a:cs typeface="Times New Roman"/>
              </a:rPr>
              <a:t>người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đòi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hỏi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những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sự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tiện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nghi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và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hỗ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trợ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tốt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nhất</a:t>
            </a:r>
            <a:r>
              <a:rPr lang="en-US" sz="1300">
                <a:latin typeface="Times New Roman"/>
                <a:cs typeface="Times New Roman"/>
              </a:rPr>
              <a:t>. </a:t>
            </a:r>
            <a:r>
              <a:rPr lang="en-US" sz="1300" err="1">
                <a:latin typeface="Times New Roman"/>
                <a:cs typeface="Times New Roman"/>
              </a:rPr>
              <a:t>Cùng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với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đó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là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sự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mở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rộng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không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ngừng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của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mạng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lưới</a:t>
            </a:r>
            <a:r>
              <a:rPr lang="en-US" sz="1300">
                <a:latin typeface="Times New Roman"/>
                <a:cs typeface="Times New Roman"/>
              </a:rPr>
              <a:t> internet </a:t>
            </a:r>
            <a:r>
              <a:rPr lang="en-US" sz="1300" err="1">
                <a:latin typeface="Times New Roman"/>
                <a:cs typeface="Times New Roman"/>
              </a:rPr>
              <a:t>trên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khắp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các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vùng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quốc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gia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và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lãnh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thổ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làm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cho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việc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giám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sát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và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điều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khiển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hệ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thống</a:t>
            </a:r>
            <a:r>
              <a:rPr lang="en-US" sz="1300">
                <a:latin typeface="Times New Roman"/>
                <a:cs typeface="Times New Roman"/>
              </a:rPr>
              <a:t> qua </a:t>
            </a:r>
            <a:r>
              <a:rPr lang="en-US" sz="1300" err="1">
                <a:latin typeface="Times New Roman"/>
                <a:cs typeface="Times New Roman"/>
              </a:rPr>
              <a:t>mạng</a:t>
            </a:r>
            <a:r>
              <a:rPr lang="en-US" sz="1300">
                <a:latin typeface="Times New Roman"/>
                <a:cs typeface="Times New Roman"/>
              </a:rPr>
              <a:t> internet </a:t>
            </a:r>
            <a:r>
              <a:rPr lang="en-US" sz="1300" err="1">
                <a:latin typeface="Times New Roman"/>
                <a:cs typeface="Times New Roman"/>
              </a:rPr>
              <a:t>trở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thành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tất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yếu</a:t>
            </a:r>
            <a:r>
              <a:rPr lang="en-US" sz="1300">
                <a:latin typeface="Times New Roman"/>
                <a:cs typeface="Times New Roman"/>
              </a:rPr>
              <a:t>. </a:t>
            </a:r>
            <a:r>
              <a:rPr lang="en-US" sz="1300" err="1">
                <a:latin typeface="Times New Roman"/>
                <a:cs typeface="Times New Roman"/>
              </a:rPr>
              <a:t>Từ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những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yêu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cầu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và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điều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kiện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thực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tế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đó</a:t>
            </a:r>
            <a:r>
              <a:rPr lang="en-US" sz="1300">
                <a:latin typeface="Times New Roman"/>
                <a:cs typeface="Times New Roman"/>
              </a:rPr>
              <a:t> , ý </a:t>
            </a:r>
            <a:r>
              <a:rPr lang="en-US" sz="1300" err="1">
                <a:latin typeface="Times New Roman"/>
                <a:cs typeface="Times New Roman"/>
              </a:rPr>
              <a:t>tưởng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về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ngôi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nhà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thông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minh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được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hình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thành</a:t>
            </a:r>
            <a:r>
              <a:rPr lang="en-US" sz="1300">
                <a:latin typeface="Times New Roman"/>
                <a:cs typeface="Times New Roman"/>
              </a:rPr>
              <a:t>, </a:t>
            </a:r>
            <a:r>
              <a:rPr lang="en-US" sz="1300" err="1">
                <a:latin typeface="Times New Roman"/>
                <a:cs typeface="Times New Roman"/>
              </a:rPr>
              <a:t>nơi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mà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mọi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hoạt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của</a:t>
            </a:r>
            <a:r>
              <a:rPr lang="en-US" sz="1300">
                <a:latin typeface="Times New Roman"/>
                <a:cs typeface="Times New Roman"/>
              </a:rPr>
              <a:t> con </a:t>
            </a:r>
            <a:r>
              <a:rPr lang="en-US" sz="1300" err="1">
                <a:latin typeface="Times New Roman"/>
                <a:cs typeface="Times New Roman"/>
              </a:rPr>
              <a:t>người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đều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được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hỗ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trợ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và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giúp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đỡ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một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cách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linh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hoạt</a:t>
            </a:r>
            <a:r>
              <a:rPr lang="en-US" sz="1300">
                <a:latin typeface="Times New Roman"/>
                <a:cs typeface="Times New Roman"/>
              </a:rPr>
              <a:t>, </a:t>
            </a:r>
            <a:r>
              <a:rPr lang="en-US" sz="1300" err="1">
                <a:latin typeface="Times New Roman"/>
                <a:cs typeface="Times New Roman"/>
              </a:rPr>
              <a:t>ngoài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ra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ngôi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nhà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còn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có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thể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tự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quản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lí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một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cách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thông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minh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nhất</a:t>
            </a:r>
            <a:r>
              <a:rPr lang="en-US" sz="130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3" name="Picture 3" descr="A house with a house with a window and a solar panel&#10;&#10;Description automatically generated">
            <a:extLst>
              <a:ext uri="{FF2B5EF4-FFF2-40B4-BE49-F238E27FC236}">
                <a16:creationId xmlns:a16="http://schemas.microsoft.com/office/drawing/2014/main" id="{4EEEC45D-FA82-F111-9522-413E1686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959" y="1284094"/>
            <a:ext cx="5222501" cy="27265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E9D0"/>
        </a:solidFill>
        <a:effectLst/>
      </p:bgPr>
    </p:bg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1"/>
          <p:cNvSpPr txBox="1">
            <a:spLocks noGrp="1"/>
          </p:cNvSpPr>
          <p:nvPr>
            <p:ph type="title"/>
          </p:nvPr>
        </p:nvSpPr>
        <p:spPr>
          <a:xfrm>
            <a:off x="562575" y="445025"/>
            <a:ext cx="801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latin typeface="Times New Roman"/>
              </a:rPr>
              <a:t>Các</a:t>
            </a:r>
            <a:r>
              <a:rPr lang="en-US" b="1">
                <a:latin typeface="Times New Roman"/>
              </a:rPr>
              <a:t> </a:t>
            </a:r>
            <a:r>
              <a:rPr lang="en-US" b="1" err="1">
                <a:latin typeface="Times New Roman"/>
              </a:rPr>
              <a:t>chức</a:t>
            </a:r>
            <a:r>
              <a:rPr lang="en-US" b="1">
                <a:latin typeface="Times New Roman"/>
              </a:rPr>
              <a:t> </a:t>
            </a:r>
            <a:r>
              <a:rPr lang="en-US" b="1" err="1">
                <a:latin typeface="Times New Roman"/>
              </a:rPr>
              <a:t>năng</a:t>
            </a:r>
            <a:r>
              <a:rPr lang="en-US" b="1">
                <a:latin typeface="Times New Roman"/>
              </a:rPr>
              <a:t> </a:t>
            </a:r>
            <a:r>
              <a:rPr lang="en-US" b="1" err="1">
                <a:latin typeface="Times New Roman"/>
              </a:rPr>
              <a:t>trong</a:t>
            </a:r>
            <a:r>
              <a:rPr lang="en-US" b="1">
                <a:latin typeface="Times New Roman"/>
              </a:rPr>
              <a:t> </a:t>
            </a:r>
            <a:r>
              <a:rPr lang="en-US" b="1" err="1">
                <a:latin typeface="Times New Roman"/>
              </a:rPr>
              <a:t>ngôi</a:t>
            </a:r>
            <a:r>
              <a:rPr lang="en-US" b="1">
                <a:latin typeface="Times New Roman"/>
              </a:rPr>
              <a:t> </a:t>
            </a:r>
            <a:r>
              <a:rPr lang="en-US" b="1" err="1">
                <a:latin typeface="Times New Roman"/>
              </a:rPr>
              <a:t>nhà</a:t>
            </a:r>
            <a:r>
              <a:rPr lang="en-US" b="1">
                <a:latin typeface="Times New Roman"/>
              </a:rPr>
              <a:t> </a:t>
            </a:r>
            <a:r>
              <a:rPr lang="en-US" b="1" err="1">
                <a:latin typeface="Times New Roman"/>
              </a:rPr>
              <a:t>thông</a:t>
            </a:r>
            <a:r>
              <a:rPr lang="en-US" b="1">
                <a:latin typeface="Times New Roman"/>
              </a:rPr>
              <a:t> </a:t>
            </a:r>
            <a:r>
              <a:rPr lang="en-US" b="1" err="1">
                <a:latin typeface="Times New Roman"/>
              </a:rPr>
              <a:t>minh</a:t>
            </a:r>
            <a:endParaRPr lang="en-US" b="1">
              <a:latin typeface="Times New Roman"/>
              <a:ea typeface="Bowlby One"/>
              <a:cs typeface="Bowlby One"/>
            </a:endParaRPr>
          </a:p>
        </p:txBody>
      </p:sp>
      <p:sp>
        <p:nvSpPr>
          <p:cNvPr id="897" name="Google Shape;897;p31"/>
          <p:cNvSpPr/>
          <p:nvPr/>
        </p:nvSpPr>
        <p:spPr>
          <a:xfrm>
            <a:off x="871475" y="2099475"/>
            <a:ext cx="2394074" cy="738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</a:rPr>
              <a:t>Tự</a:t>
            </a:r>
            <a:r>
              <a:rPr lang="en" sz="2000">
                <a:solidFill>
                  <a:schemeClr val="dk1"/>
                </a:solidFill>
                <a:latin typeface="Times New Roman"/>
                <a:ea typeface="Bowlby One"/>
                <a:cs typeface="Bowlby One"/>
              </a:rPr>
              <a:t> </a:t>
            </a:r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</a:rPr>
              <a:t>động</a:t>
            </a:r>
            <a:r>
              <a:rPr lang="en" sz="2000">
                <a:solidFill>
                  <a:schemeClr val="dk1"/>
                </a:solidFill>
                <a:latin typeface="Times New Roman"/>
                <a:ea typeface="Bowlby One"/>
                <a:cs typeface="Bowlby One"/>
              </a:rPr>
              <a:t> </a:t>
            </a:r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</a:rPr>
              <a:t>bật</a:t>
            </a:r>
            <a:r>
              <a:rPr lang="en" sz="2000">
                <a:solidFill>
                  <a:schemeClr val="dk1"/>
                </a:solidFill>
                <a:latin typeface="Times New Roman"/>
                <a:ea typeface="Bowlby One"/>
                <a:cs typeface="Bowlby One"/>
              </a:rPr>
              <a:t> </a:t>
            </a:r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</a:rPr>
              <a:t>quạt</a:t>
            </a:r>
            <a:r>
              <a:rPr lang="en" sz="2000">
                <a:solidFill>
                  <a:schemeClr val="dk1"/>
                </a:solidFill>
                <a:latin typeface="Times New Roman"/>
                <a:ea typeface="Bowlby One"/>
                <a:cs typeface="Bowlby One"/>
              </a:rPr>
              <a:t> </a:t>
            </a:r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</a:rPr>
              <a:t>khi</a:t>
            </a:r>
            <a:r>
              <a:rPr lang="en" sz="2000">
                <a:solidFill>
                  <a:schemeClr val="dk1"/>
                </a:solidFill>
                <a:latin typeface="Times New Roman"/>
                <a:ea typeface="Bowlby One"/>
                <a:cs typeface="Bowlby One"/>
              </a:rPr>
              <a:t> </a:t>
            </a:r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</a:rPr>
              <a:t>nhiệt</a:t>
            </a:r>
            <a:r>
              <a:rPr lang="en" sz="2000">
                <a:solidFill>
                  <a:schemeClr val="dk1"/>
                </a:solidFill>
                <a:latin typeface="Times New Roman"/>
                <a:ea typeface="Bowlby One"/>
                <a:cs typeface="Bowlby One"/>
              </a:rPr>
              <a:t> </a:t>
            </a:r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</a:rPr>
              <a:t>độ</a:t>
            </a:r>
            <a:r>
              <a:rPr lang="en" sz="2000">
                <a:solidFill>
                  <a:schemeClr val="dk1"/>
                </a:solidFill>
                <a:latin typeface="Times New Roman"/>
                <a:ea typeface="Bowlby One"/>
                <a:cs typeface="Bowlby One"/>
              </a:rPr>
              <a:t> </a:t>
            </a:r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</a:rPr>
              <a:t>cao</a:t>
            </a:r>
            <a:endParaRPr lang="en" sz="2000">
              <a:solidFill>
                <a:schemeClr val="dk1"/>
              </a:solidFill>
              <a:latin typeface="Times New Roman"/>
              <a:ea typeface="Bowlby One"/>
              <a:cs typeface="Bowlby One"/>
            </a:endParaRPr>
          </a:p>
        </p:txBody>
      </p:sp>
      <p:sp>
        <p:nvSpPr>
          <p:cNvPr id="898" name="Google Shape;898;p31"/>
          <p:cNvSpPr/>
          <p:nvPr/>
        </p:nvSpPr>
        <p:spPr>
          <a:xfrm>
            <a:off x="3567900" y="2136585"/>
            <a:ext cx="2201100" cy="738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Tự</a:t>
            </a:r>
            <a:r>
              <a:rPr lang="en" sz="2000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 </a:t>
            </a:r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động</a:t>
            </a:r>
            <a:r>
              <a:rPr lang="en" sz="2000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 </a:t>
            </a:r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bật</a:t>
            </a:r>
            <a:r>
              <a:rPr lang="en" sz="2000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 </a:t>
            </a:r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đèn</a:t>
            </a:r>
            <a:r>
              <a:rPr lang="en" sz="2000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 </a:t>
            </a:r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khi</a:t>
            </a:r>
            <a:r>
              <a:rPr lang="en" sz="2000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 </a:t>
            </a:r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có</a:t>
            </a:r>
            <a:r>
              <a:rPr lang="en" sz="2000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 </a:t>
            </a:r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người</a:t>
            </a:r>
            <a:endParaRPr sz="2000" err="1">
              <a:solidFill>
                <a:schemeClr val="dk1"/>
              </a:solidFill>
              <a:latin typeface="Times New Roman"/>
              <a:ea typeface="Bowlby One"/>
              <a:cs typeface="Bowlby One"/>
              <a:sym typeface="Bowlby One"/>
            </a:endParaRPr>
          </a:p>
        </p:txBody>
      </p:sp>
      <p:sp>
        <p:nvSpPr>
          <p:cNvPr id="899" name="Google Shape;899;p31"/>
          <p:cNvSpPr/>
          <p:nvPr/>
        </p:nvSpPr>
        <p:spPr>
          <a:xfrm>
            <a:off x="6142644" y="2133991"/>
            <a:ext cx="2201100" cy="738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Tự</a:t>
            </a:r>
            <a:r>
              <a:rPr lang="en" sz="2000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 </a:t>
            </a:r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động</a:t>
            </a:r>
            <a:r>
              <a:rPr lang="en" sz="2000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 </a:t>
            </a:r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che</a:t>
            </a:r>
            <a:r>
              <a:rPr lang="en" sz="2000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 </a:t>
            </a:r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quần</a:t>
            </a:r>
            <a:r>
              <a:rPr lang="en" sz="2000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 </a:t>
            </a:r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áo</a:t>
            </a:r>
            <a:r>
              <a:rPr lang="en" sz="2000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 </a:t>
            </a:r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khi</a:t>
            </a:r>
            <a:r>
              <a:rPr lang="en" sz="2000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 </a:t>
            </a:r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có</a:t>
            </a:r>
            <a:r>
              <a:rPr lang="en" sz="2000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 </a:t>
            </a:r>
            <a:r>
              <a:rPr lang="e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mưa</a:t>
            </a:r>
            <a:endParaRPr sz="2000" err="1">
              <a:solidFill>
                <a:schemeClr val="dk1"/>
              </a:solidFill>
              <a:latin typeface="Times New Roman"/>
              <a:ea typeface="Bowlby One"/>
              <a:cs typeface="Bowlby One"/>
              <a:sym typeface="Bowlby One"/>
            </a:endParaRPr>
          </a:p>
        </p:txBody>
      </p:sp>
      <p:sp>
        <p:nvSpPr>
          <p:cNvPr id="900" name="Google Shape;900;p31"/>
          <p:cNvSpPr/>
          <p:nvPr/>
        </p:nvSpPr>
        <p:spPr>
          <a:xfrm>
            <a:off x="872586" y="3911400"/>
            <a:ext cx="2201100" cy="738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Tự</a:t>
            </a:r>
            <a:r>
              <a:rPr lang="en-US" sz="2000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động</a:t>
            </a:r>
            <a:r>
              <a:rPr lang="en-US" sz="2000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kéo</a:t>
            </a:r>
            <a:r>
              <a:rPr lang="en-US" sz="2000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 rèm theo mức ánh sáng</a:t>
            </a:r>
            <a:endParaRPr lang="en-US" sz="2000" err="1">
              <a:solidFill>
                <a:schemeClr val="dk1"/>
              </a:solidFill>
              <a:latin typeface="Times New Roman"/>
              <a:ea typeface="Bowlby One"/>
              <a:cs typeface="Bowlby One"/>
              <a:sym typeface="Bowlby One"/>
            </a:endParaRPr>
          </a:p>
        </p:txBody>
      </p:sp>
      <p:sp>
        <p:nvSpPr>
          <p:cNvPr id="901" name="Google Shape;901;p31"/>
          <p:cNvSpPr/>
          <p:nvPr/>
        </p:nvSpPr>
        <p:spPr>
          <a:xfrm>
            <a:off x="3569073" y="3911400"/>
            <a:ext cx="2201100" cy="738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vi-VN" sz="2000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 </a:t>
            </a:r>
            <a:r>
              <a:rPr lang="vi-V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Cảnh</a:t>
            </a:r>
            <a:r>
              <a:rPr lang="vi-VN" sz="2000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 </a:t>
            </a:r>
            <a:r>
              <a:rPr lang="vi-V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báo</a:t>
            </a:r>
            <a:r>
              <a:rPr lang="vi-VN" sz="2000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 </a:t>
            </a:r>
            <a:r>
              <a:rPr lang="vi-V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rò</a:t>
            </a:r>
            <a:r>
              <a:rPr lang="vi-VN" sz="2000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 </a:t>
            </a:r>
            <a:r>
              <a:rPr lang="vi-V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rỉ</a:t>
            </a:r>
            <a:r>
              <a:rPr lang="vi-VN" sz="2000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 </a:t>
            </a:r>
            <a:r>
              <a:rPr lang="vi-VN" sz="2000" err="1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khí</a:t>
            </a:r>
            <a:r>
              <a:rPr lang="vi-VN" sz="2000">
                <a:solidFill>
                  <a:schemeClr val="dk1"/>
                </a:solidFill>
                <a:latin typeface="Times New Roman"/>
                <a:ea typeface="Bowlby One"/>
                <a:cs typeface="Bowlby One"/>
                <a:sym typeface="Bowlby One"/>
              </a:rPr>
              <a:t> gas</a:t>
            </a:r>
          </a:p>
        </p:txBody>
      </p:sp>
      <p:sp>
        <p:nvSpPr>
          <p:cNvPr id="2" name="Google Shape;901;p31">
            <a:extLst>
              <a:ext uri="{FF2B5EF4-FFF2-40B4-BE49-F238E27FC236}">
                <a16:creationId xmlns:a16="http://schemas.microsoft.com/office/drawing/2014/main" id="{BE80A44B-83AC-CFDE-1736-FB77D46D0853}"/>
              </a:ext>
            </a:extLst>
          </p:cNvPr>
          <p:cNvSpPr/>
          <p:nvPr/>
        </p:nvSpPr>
        <p:spPr>
          <a:xfrm>
            <a:off x="6189066" y="3911400"/>
            <a:ext cx="2201100" cy="738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vi-VN" sz="2000">
                <a:solidFill>
                  <a:schemeClr val="dk1"/>
                </a:solidFill>
                <a:latin typeface="Times New Roman"/>
              </a:rPr>
              <a:t>Tự động mở cửa khi có người</a:t>
            </a:r>
            <a:endParaRPr lang="vi-VN"/>
          </a:p>
        </p:txBody>
      </p:sp>
      <p:grpSp>
        <p:nvGrpSpPr>
          <p:cNvPr id="977" name="Google Shape;1663;p35">
            <a:extLst>
              <a:ext uri="{FF2B5EF4-FFF2-40B4-BE49-F238E27FC236}">
                <a16:creationId xmlns:a16="http://schemas.microsoft.com/office/drawing/2014/main" id="{A062FE88-5E23-24D5-DC5F-E496B30071AA}"/>
              </a:ext>
            </a:extLst>
          </p:cNvPr>
          <p:cNvGrpSpPr/>
          <p:nvPr/>
        </p:nvGrpSpPr>
        <p:grpSpPr>
          <a:xfrm>
            <a:off x="1512194" y="3162908"/>
            <a:ext cx="1053266" cy="613632"/>
            <a:chOff x="2966851" y="1373441"/>
            <a:chExt cx="2007748" cy="1735622"/>
          </a:xfrm>
        </p:grpSpPr>
        <p:sp>
          <p:nvSpPr>
            <p:cNvPr id="4" name="Google Shape;1664;p35">
              <a:extLst>
                <a:ext uri="{FF2B5EF4-FFF2-40B4-BE49-F238E27FC236}">
                  <a16:creationId xmlns:a16="http://schemas.microsoft.com/office/drawing/2014/main" id="{95DC4123-1C03-ECD2-C7E3-CE66B494A388}"/>
                </a:ext>
              </a:extLst>
            </p:cNvPr>
            <p:cNvSpPr/>
            <p:nvPr/>
          </p:nvSpPr>
          <p:spPr>
            <a:xfrm>
              <a:off x="2975141" y="1395751"/>
              <a:ext cx="1991022" cy="59267"/>
            </a:xfrm>
            <a:custGeom>
              <a:avLst/>
              <a:gdLst/>
              <a:ahLst/>
              <a:cxnLst/>
              <a:rect l="l" t="t" r="r" b="b"/>
              <a:pathLst>
                <a:path w="104242" h="3103" extrusionOk="0">
                  <a:moveTo>
                    <a:pt x="1535" y="0"/>
                  </a:moveTo>
                  <a:cubicBezTo>
                    <a:pt x="701" y="0"/>
                    <a:pt x="0" y="701"/>
                    <a:pt x="0" y="1535"/>
                  </a:cubicBezTo>
                  <a:cubicBezTo>
                    <a:pt x="0" y="2402"/>
                    <a:pt x="701" y="3102"/>
                    <a:pt x="1535" y="3102"/>
                  </a:cubicBezTo>
                  <a:lnTo>
                    <a:pt x="102674" y="3102"/>
                  </a:lnTo>
                  <a:cubicBezTo>
                    <a:pt x="103541" y="3102"/>
                    <a:pt x="104241" y="2402"/>
                    <a:pt x="104241" y="1535"/>
                  </a:cubicBezTo>
                  <a:cubicBezTo>
                    <a:pt x="104241" y="701"/>
                    <a:pt x="103541" y="0"/>
                    <a:pt x="102674" y="0"/>
                  </a:cubicBezTo>
                  <a:close/>
                </a:path>
              </a:pathLst>
            </a:custGeom>
            <a:solidFill>
              <a:srgbClr val="FF8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665;p35">
              <a:extLst>
                <a:ext uri="{FF2B5EF4-FFF2-40B4-BE49-F238E27FC236}">
                  <a16:creationId xmlns:a16="http://schemas.microsoft.com/office/drawing/2014/main" id="{24A21C8E-8E4E-6515-E393-839C54679356}"/>
                </a:ext>
              </a:extLst>
            </p:cNvPr>
            <p:cNvSpPr/>
            <p:nvPr/>
          </p:nvSpPr>
          <p:spPr>
            <a:xfrm>
              <a:off x="2975141" y="1395751"/>
              <a:ext cx="1991022" cy="59267"/>
            </a:xfrm>
            <a:custGeom>
              <a:avLst/>
              <a:gdLst/>
              <a:ahLst/>
              <a:cxnLst/>
              <a:rect l="l" t="t" r="r" b="b"/>
              <a:pathLst>
                <a:path w="104242" h="3103" extrusionOk="0">
                  <a:moveTo>
                    <a:pt x="1535" y="0"/>
                  </a:moveTo>
                  <a:cubicBezTo>
                    <a:pt x="701" y="0"/>
                    <a:pt x="0" y="701"/>
                    <a:pt x="0" y="1535"/>
                  </a:cubicBezTo>
                  <a:cubicBezTo>
                    <a:pt x="0" y="2402"/>
                    <a:pt x="701" y="3102"/>
                    <a:pt x="1535" y="3102"/>
                  </a:cubicBezTo>
                  <a:lnTo>
                    <a:pt x="102674" y="3102"/>
                  </a:lnTo>
                  <a:cubicBezTo>
                    <a:pt x="103541" y="3102"/>
                    <a:pt x="104241" y="2402"/>
                    <a:pt x="104241" y="1535"/>
                  </a:cubicBezTo>
                  <a:cubicBezTo>
                    <a:pt x="104241" y="701"/>
                    <a:pt x="103541" y="0"/>
                    <a:pt x="102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666;p35">
              <a:extLst>
                <a:ext uri="{FF2B5EF4-FFF2-40B4-BE49-F238E27FC236}">
                  <a16:creationId xmlns:a16="http://schemas.microsoft.com/office/drawing/2014/main" id="{937AFE65-95F9-64D2-D4C5-EDDF68EB5C89}"/>
                </a:ext>
              </a:extLst>
            </p:cNvPr>
            <p:cNvSpPr/>
            <p:nvPr/>
          </p:nvSpPr>
          <p:spPr>
            <a:xfrm>
              <a:off x="2975141" y="1425053"/>
              <a:ext cx="1991022" cy="29968"/>
            </a:xfrm>
            <a:custGeom>
              <a:avLst/>
              <a:gdLst/>
              <a:ahLst/>
              <a:cxnLst/>
              <a:rect l="l" t="t" r="r" b="b"/>
              <a:pathLst>
                <a:path w="104242" h="1569" extrusionOk="0">
                  <a:moveTo>
                    <a:pt x="0" y="1"/>
                  </a:moveTo>
                  <a:cubicBezTo>
                    <a:pt x="0" y="868"/>
                    <a:pt x="701" y="1568"/>
                    <a:pt x="1535" y="1568"/>
                  </a:cubicBezTo>
                  <a:lnTo>
                    <a:pt x="102674" y="1568"/>
                  </a:lnTo>
                  <a:cubicBezTo>
                    <a:pt x="103541" y="1568"/>
                    <a:pt x="104241" y="868"/>
                    <a:pt x="104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67;p35">
              <a:extLst>
                <a:ext uri="{FF2B5EF4-FFF2-40B4-BE49-F238E27FC236}">
                  <a16:creationId xmlns:a16="http://schemas.microsoft.com/office/drawing/2014/main" id="{FF785A0C-E5F8-1DE4-2725-602AB3C1AD9E}"/>
                </a:ext>
              </a:extLst>
            </p:cNvPr>
            <p:cNvSpPr/>
            <p:nvPr/>
          </p:nvSpPr>
          <p:spPr>
            <a:xfrm>
              <a:off x="3089198" y="1508527"/>
              <a:ext cx="1762300" cy="1072923"/>
            </a:xfrm>
            <a:custGeom>
              <a:avLst/>
              <a:gdLst/>
              <a:ahLst/>
              <a:cxnLst/>
              <a:rect l="l" t="t" r="r" b="b"/>
              <a:pathLst>
                <a:path w="92267" h="56174" extrusionOk="0">
                  <a:moveTo>
                    <a:pt x="0" y="0"/>
                  </a:moveTo>
                  <a:lnTo>
                    <a:pt x="0" y="56174"/>
                  </a:lnTo>
                  <a:lnTo>
                    <a:pt x="92266" y="56174"/>
                  </a:lnTo>
                  <a:lnTo>
                    <a:pt x="922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68;p35">
              <a:extLst>
                <a:ext uri="{FF2B5EF4-FFF2-40B4-BE49-F238E27FC236}">
                  <a16:creationId xmlns:a16="http://schemas.microsoft.com/office/drawing/2014/main" id="{5EE2210D-210F-427D-B283-79774BD78DC4}"/>
                </a:ext>
              </a:extLst>
            </p:cNvPr>
            <p:cNvSpPr/>
            <p:nvPr/>
          </p:nvSpPr>
          <p:spPr>
            <a:xfrm>
              <a:off x="4066636" y="1662085"/>
              <a:ext cx="632038" cy="765834"/>
            </a:xfrm>
            <a:custGeom>
              <a:avLst/>
              <a:gdLst/>
              <a:ahLst/>
              <a:cxnLst/>
              <a:rect l="l" t="t" r="r" b="b"/>
              <a:pathLst>
                <a:path w="33091" h="40096" extrusionOk="0">
                  <a:moveTo>
                    <a:pt x="0" y="1"/>
                  </a:moveTo>
                  <a:lnTo>
                    <a:pt x="0" y="40096"/>
                  </a:lnTo>
                  <a:lnTo>
                    <a:pt x="33090" y="40096"/>
                  </a:lnTo>
                  <a:lnTo>
                    <a:pt x="330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69;p35">
              <a:extLst>
                <a:ext uri="{FF2B5EF4-FFF2-40B4-BE49-F238E27FC236}">
                  <a16:creationId xmlns:a16="http://schemas.microsoft.com/office/drawing/2014/main" id="{BF26DA70-546F-8671-796B-931336AD5918}"/>
                </a:ext>
              </a:extLst>
            </p:cNvPr>
            <p:cNvSpPr/>
            <p:nvPr/>
          </p:nvSpPr>
          <p:spPr>
            <a:xfrm>
              <a:off x="4273069" y="1871075"/>
              <a:ext cx="218561" cy="564520"/>
            </a:xfrm>
            <a:custGeom>
              <a:avLst/>
              <a:gdLst/>
              <a:ahLst/>
              <a:cxnLst/>
              <a:rect l="l" t="t" r="r" b="b"/>
              <a:pathLst>
                <a:path w="11443" h="29556" extrusionOk="0">
                  <a:moveTo>
                    <a:pt x="1" y="1"/>
                  </a:moveTo>
                  <a:lnTo>
                    <a:pt x="1" y="29555"/>
                  </a:lnTo>
                  <a:lnTo>
                    <a:pt x="11442" y="29555"/>
                  </a:lnTo>
                  <a:lnTo>
                    <a:pt x="114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70;p35">
              <a:extLst>
                <a:ext uri="{FF2B5EF4-FFF2-40B4-BE49-F238E27FC236}">
                  <a16:creationId xmlns:a16="http://schemas.microsoft.com/office/drawing/2014/main" id="{B2383A76-2D06-2F73-7269-92B02F48D929}"/>
                </a:ext>
              </a:extLst>
            </p:cNvPr>
            <p:cNvSpPr/>
            <p:nvPr/>
          </p:nvSpPr>
          <p:spPr>
            <a:xfrm>
              <a:off x="4301110" y="1904847"/>
              <a:ext cx="32508" cy="32508"/>
            </a:xfrm>
            <a:custGeom>
              <a:avLst/>
              <a:gdLst/>
              <a:ahLst/>
              <a:cxnLst/>
              <a:rect l="l" t="t" r="r" b="b"/>
              <a:pathLst>
                <a:path w="1702" h="1702" extrusionOk="0">
                  <a:moveTo>
                    <a:pt x="0" y="1"/>
                  </a:moveTo>
                  <a:lnTo>
                    <a:pt x="0" y="1702"/>
                  </a:lnTo>
                  <a:lnTo>
                    <a:pt x="1702" y="170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71;p35">
              <a:extLst>
                <a:ext uri="{FF2B5EF4-FFF2-40B4-BE49-F238E27FC236}">
                  <a16:creationId xmlns:a16="http://schemas.microsoft.com/office/drawing/2014/main" id="{6D2772D2-6C84-B8CF-0EC6-15FC3FB8955A}"/>
                </a:ext>
              </a:extLst>
            </p:cNvPr>
            <p:cNvSpPr/>
            <p:nvPr/>
          </p:nvSpPr>
          <p:spPr>
            <a:xfrm>
              <a:off x="4366095" y="1904847"/>
              <a:ext cx="32527" cy="32508"/>
            </a:xfrm>
            <a:custGeom>
              <a:avLst/>
              <a:gdLst/>
              <a:ahLst/>
              <a:cxnLst/>
              <a:rect l="l" t="t" r="r" b="b"/>
              <a:pathLst>
                <a:path w="1703" h="1702" extrusionOk="0">
                  <a:moveTo>
                    <a:pt x="1" y="1"/>
                  </a:moveTo>
                  <a:lnTo>
                    <a:pt x="1" y="1702"/>
                  </a:lnTo>
                  <a:lnTo>
                    <a:pt x="1702" y="170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72;p35">
              <a:extLst>
                <a:ext uri="{FF2B5EF4-FFF2-40B4-BE49-F238E27FC236}">
                  <a16:creationId xmlns:a16="http://schemas.microsoft.com/office/drawing/2014/main" id="{877F4D4E-3C84-83CA-0320-B696EF9146FD}"/>
                </a:ext>
              </a:extLst>
            </p:cNvPr>
            <p:cNvSpPr/>
            <p:nvPr/>
          </p:nvSpPr>
          <p:spPr>
            <a:xfrm>
              <a:off x="4431098" y="1904847"/>
              <a:ext cx="32508" cy="32508"/>
            </a:xfrm>
            <a:custGeom>
              <a:avLst/>
              <a:gdLst/>
              <a:ahLst/>
              <a:cxnLst/>
              <a:rect l="l" t="t" r="r" b="b"/>
              <a:pathLst>
                <a:path w="1702" h="1702" extrusionOk="0">
                  <a:moveTo>
                    <a:pt x="0" y="1"/>
                  </a:moveTo>
                  <a:lnTo>
                    <a:pt x="0" y="1702"/>
                  </a:lnTo>
                  <a:lnTo>
                    <a:pt x="1702" y="170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73;p35">
              <a:extLst>
                <a:ext uri="{FF2B5EF4-FFF2-40B4-BE49-F238E27FC236}">
                  <a16:creationId xmlns:a16="http://schemas.microsoft.com/office/drawing/2014/main" id="{A1AC881F-FADE-6ADB-FD65-FF612748F0E5}"/>
                </a:ext>
              </a:extLst>
            </p:cNvPr>
            <p:cNvSpPr/>
            <p:nvPr/>
          </p:nvSpPr>
          <p:spPr>
            <a:xfrm>
              <a:off x="4301110" y="1969849"/>
              <a:ext cx="32508" cy="32508"/>
            </a:xfrm>
            <a:custGeom>
              <a:avLst/>
              <a:gdLst/>
              <a:ahLst/>
              <a:cxnLst/>
              <a:rect l="l" t="t" r="r" b="b"/>
              <a:pathLst>
                <a:path w="1702" h="1702" extrusionOk="0">
                  <a:moveTo>
                    <a:pt x="0" y="0"/>
                  </a:moveTo>
                  <a:lnTo>
                    <a:pt x="0" y="1701"/>
                  </a:lnTo>
                  <a:lnTo>
                    <a:pt x="1702" y="1701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74;p35">
              <a:extLst>
                <a:ext uri="{FF2B5EF4-FFF2-40B4-BE49-F238E27FC236}">
                  <a16:creationId xmlns:a16="http://schemas.microsoft.com/office/drawing/2014/main" id="{6E11657C-9BAE-FDFE-EADE-00EFC086D189}"/>
                </a:ext>
              </a:extLst>
            </p:cNvPr>
            <p:cNvSpPr/>
            <p:nvPr/>
          </p:nvSpPr>
          <p:spPr>
            <a:xfrm>
              <a:off x="4366095" y="1969849"/>
              <a:ext cx="32527" cy="32508"/>
            </a:xfrm>
            <a:custGeom>
              <a:avLst/>
              <a:gdLst/>
              <a:ahLst/>
              <a:cxnLst/>
              <a:rect l="l" t="t" r="r" b="b"/>
              <a:pathLst>
                <a:path w="1703" h="1702" extrusionOk="0">
                  <a:moveTo>
                    <a:pt x="1" y="0"/>
                  </a:moveTo>
                  <a:lnTo>
                    <a:pt x="1" y="1701"/>
                  </a:lnTo>
                  <a:lnTo>
                    <a:pt x="1702" y="1701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75;p35">
              <a:extLst>
                <a:ext uri="{FF2B5EF4-FFF2-40B4-BE49-F238E27FC236}">
                  <a16:creationId xmlns:a16="http://schemas.microsoft.com/office/drawing/2014/main" id="{443E63F5-38DB-023A-1C23-C27239C45E01}"/>
                </a:ext>
              </a:extLst>
            </p:cNvPr>
            <p:cNvSpPr/>
            <p:nvPr/>
          </p:nvSpPr>
          <p:spPr>
            <a:xfrm>
              <a:off x="4431098" y="1969849"/>
              <a:ext cx="32508" cy="32508"/>
            </a:xfrm>
            <a:custGeom>
              <a:avLst/>
              <a:gdLst/>
              <a:ahLst/>
              <a:cxnLst/>
              <a:rect l="l" t="t" r="r" b="b"/>
              <a:pathLst>
                <a:path w="1702" h="1702" extrusionOk="0">
                  <a:moveTo>
                    <a:pt x="0" y="0"/>
                  </a:moveTo>
                  <a:lnTo>
                    <a:pt x="0" y="1701"/>
                  </a:lnTo>
                  <a:lnTo>
                    <a:pt x="1702" y="1701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76;p35">
              <a:extLst>
                <a:ext uri="{FF2B5EF4-FFF2-40B4-BE49-F238E27FC236}">
                  <a16:creationId xmlns:a16="http://schemas.microsoft.com/office/drawing/2014/main" id="{9BD59F10-E83A-A177-0E1A-9E45CB3D2077}"/>
                </a:ext>
              </a:extLst>
            </p:cNvPr>
            <p:cNvSpPr/>
            <p:nvPr/>
          </p:nvSpPr>
          <p:spPr>
            <a:xfrm>
              <a:off x="4301110" y="2034833"/>
              <a:ext cx="32508" cy="32508"/>
            </a:xfrm>
            <a:custGeom>
              <a:avLst/>
              <a:gdLst/>
              <a:ahLst/>
              <a:cxnLst/>
              <a:rect l="l" t="t" r="r" b="b"/>
              <a:pathLst>
                <a:path w="1702" h="1702" extrusionOk="0">
                  <a:moveTo>
                    <a:pt x="0" y="1"/>
                  </a:moveTo>
                  <a:lnTo>
                    <a:pt x="0" y="1702"/>
                  </a:lnTo>
                  <a:lnTo>
                    <a:pt x="1702" y="170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77;p35">
              <a:extLst>
                <a:ext uri="{FF2B5EF4-FFF2-40B4-BE49-F238E27FC236}">
                  <a16:creationId xmlns:a16="http://schemas.microsoft.com/office/drawing/2014/main" id="{F987CDB7-E00D-AFB6-6510-5E1F8AB119DF}"/>
                </a:ext>
              </a:extLst>
            </p:cNvPr>
            <p:cNvSpPr/>
            <p:nvPr/>
          </p:nvSpPr>
          <p:spPr>
            <a:xfrm>
              <a:off x="4366095" y="2034833"/>
              <a:ext cx="32527" cy="32508"/>
            </a:xfrm>
            <a:custGeom>
              <a:avLst/>
              <a:gdLst/>
              <a:ahLst/>
              <a:cxnLst/>
              <a:rect l="l" t="t" r="r" b="b"/>
              <a:pathLst>
                <a:path w="1703" h="1702" extrusionOk="0">
                  <a:moveTo>
                    <a:pt x="1" y="1"/>
                  </a:moveTo>
                  <a:lnTo>
                    <a:pt x="1" y="1702"/>
                  </a:lnTo>
                  <a:lnTo>
                    <a:pt x="1702" y="170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78;p35">
              <a:extLst>
                <a:ext uri="{FF2B5EF4-FFF2-40B4-BE49-F238E27FC236}">
                  <a16:creationId xmlns:a16="http://schemas.microsoft.com/office/drawing/2014/main" id="{6E83530D-894A-7D7D-AAE3-A0A41AF55FC7}"/>
                </a:ext>
              </a:extLst>
            </p:cNvPr>
            <p:cNvSpPr/>
            <p:nvPr/>
          </p:nvSpPr>
          <p:spPr>
            <a:xfrm>
              <a:off x="4431098" y="2034833"/>
              <a:ext cx="32508" cy="32508"/>
            </a:xfrm>
            <a:custGeom>
              <a:avLst/>
              <a:gdLst/>
              <a:ahLst/>
              <a:cxnLst/>
              <a:rect l="l" t="t" r="r" b="b"/>
              <a:pathLst>
                <a:path w="1702" h="1702" extrusionOk="0">
                  <a:moveTo>
                    <a:pt x="0" y="1"/>
                  </a:moveTo>
                  <a:lnTo>
                    <a:pt x="0" y="1702"/>
                  </a:lnTo>
                  <a:lnTo>
                    <a:pt x="1702" y="170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79;p35">
              <a:extLst>
                <a:ext uri="{FF2B5EF4-FFF2-40B4-BE49-F238E27FC236}">
                  <a16:creationId xmlns:a16="http://schemas.microsoft.com/office/drawing/2014/main" id="{A73F64E4-0611-C48D-1405-51060683DDA7}"/>
                </a:ext>
              </a:extLst>
            </p:cNvPr>
            <p:cNvSpPr/>
            <p:nvPr/>
          </p:nvSpPr>
          <p:spPr>
            <a:xfrm>
              <a:off x="4301110" y="2099186"/>
              <a:ext cx="32508" cy="32508"/>
            </a:xfrm>
            <a:custGeom>
              <a:avLst/>
              <a:gdLst/>
              <a:ahLst/>
              <a:cxnLst/>
              <a:rect l="l" t="t" r="r" b="b"/>
              <a:pathLst>
                <a:path w="1702" h="1702" extrusionOk="0">
                  <a:moveTo>
                    <a:pt x="0" y="1"/>
                  </a:moveTo>
                  <a:lnTo>
                    <a:pt x="0" y="1702"/>
                  </a:lnTo>
                  <a:lnTo>
                    <a:pt x="1702" y="170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80;p35">
              <a:extLst>
                <a:ext uri="{FF2B5EF4-FFF2-40B4-BE49-F238E27FC236}">
                  <a16:creationId xmlns:a16="http://schemas.microsoft.com/office/drawing/2014/main" id="{5836A0BD-85F6-1F50-F0DC-8CC123CB3F97}"/>
                </a:ext>
              </a:extLst>
            </p:cNvPr>
            <p:cNvSpPr/>
            <p:nvPr/>
          </p:nvSpPr>
          <p:spPr>
            <a:xfrm>
              <a:off x="4366095" y="2099186"/>
              <a:ext cx="32527" cy="32508"/>
            </a:xfrm>
            <a:custGeom>
              <a:avLst/>
              <a:gdLst/>
              <a:ahLst/>
              <a:cxnLst/>
              <a:rect l="l" t="t" r="r" b="b"/>
              <a:pathLst>
                <a:path w="1703" h="1702" extrusionOk="0">
                  <a:moveTo>
                    <a:pt x="1" y="1"/>
                  </a:moveTo>
                  <a:lnTo>
                    <a:pt x="1" y="1702"/>
                  </a:lnTo>
                  <a:lnTo>
                    <a:pt x="1702" y="170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81;p35">
              <a:extLst>
                <a:ext uri="{FF2B5EF4-FFF2-40B4-BE49-F238E27FC236}">
                  <a16:creationId xmlns:a16="http://schemas.microsoft.com/office/drawing/2014/main" id="{9A893E00-D1A1-D21E-2153-CA1936838814}"/>
                </a:ext>
              </a:extLst>
            </p:cNvPr>
            <p:cNvSpPr/>
            <p:nvPr/>
          </p:nvSpPr>
          <p:spPr>
            <a:xfrm>
              <a:off x="4431098" y="2099186"/>
              <a:ext cx="32508" cy="32508"/>
            </a:xfrm>
            <a:custGeom>
              <a:avLst/>
              <a:gdLst/>
              <a:ahLst/>
              <a:cxnLst/>
              <a:rect l="l" t="t" r="r" b="b"/>
              <a:pathLst>
                <a:path w="1702" h="1702" extrusionOk="0">
                  <a:moveTo>
                    <a:pt x="0" y="1"/>
                  </a:moveTo>
                  <a:lnTo>
                    <a:pt x="0" y="1702"/>
                  </a:lnTo>
                  <a:lnTo>
                    <a:pt x="1702" y="170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82;p35">
              <a:extLst>
                <a:ext uri="{FF2B5EF4-FFF2-40B4-BE49-F238E27FC236}">
                  <a16:creationId xmlns:a16="http://schemas.microsoft.com/office/drawing/2014/main" id="{E16F15CC-4FED-8948-07A1-D5369FEAE3A0}"/>
                </a:ext>
              </a:extLst>
            </p:cNvPr>
            <p:cNvSpPr/>
            <p:nvPr/>
          </p:nvSpPr>
          <p:spPr>
            <a:xfrm>
              <a:off x="4301110" y="2164189"/>
              <a:ext cx="32508" cy="32508"/>
            </a:xfrm>
            <a:custGeom>
              <a:avLst/>
              <a:gdLst/>
              <a:ahLst/>
              <a:cxnLst/>
              <a:rect l="l" t="t" r="r" b="b"/>
              <a:pathLst>
                <a:path w="1702" h="1702" extrusionOk="0">
                  <a:moveTo>
                    <a:pt x="0" y="0"/>
                  </a:moveTo>
                  <a:lnTo>
                    <a:pt x="0" y="1701"/>
                  </a:lnTo>
                  <a:lnTo>
                    <a:pt x="1702" y="1701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83;p35">
              <a:extLst>
                <a:ext uri="{FF2B5EF4-FFF2-40B4-BE49-F238E27FC236}">
                  <a16:creationId xmlns:a16="http://schemas.microsoft.com/office/drawing/2014/main" id="{80B02FFB-AEBA-93D6-B7E9-AEEFF059A1B0}"/>
                </a:ext>
              </a:extLst>
            </p:cNvPr>
            <p:cNvSpPr/>
            <p:nvPr/>
          </p:nvSpPr>
          <p:spPr>
            <a:xfrm>
              <a:off x="4366095" y="2164189"/>
              <a:ext cx="32527" cy="32508"/>
            </a:xfrm>
            <a:custGeom>
              <a:avLst/>
              <a:gdLst/>
              <a:ahLst/>
              <a:cxnLst/>
              <a:rect l="l" t="t" r="r" b="b"/>
              <a:pathLst>
                <a:path w="1703" h="1702" extrusionOk="0">
                  <a:moveTo>
                    <a:pt x="1" y="0"/>
                  </a:moveTo>
                  <a:lnTo>
                    <a:pt x="1" y="1701"/>
                  </a:lnTo>
                  <a:lnTo>
                    <a:pt x="1702" y="1701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84;p35">
              <a:extLst>
                <a:ext uri="{FF2B5EF4-FFF2-40B4-BE49-F238E27FC236}">
                  <a16:creationId xmlns:a16="http://schemas.microsoft.com/office/drawing/2014/main" id="{A20B31A3-3CFC-3B35-F1C9-51A834C9D2B6}"/>
                </a:ext>
              </a:extLst>
            </p:cNvPr>
            <p:cNvSpPr/>
            <p:nvPr/>
          </p:nvSpPr>
          <p:spPr>
            <a:xfrm>
              <a:off x="4301110" y="2229172"/>
              <a:ext cx="32508" cy="31878"/>
            </a:xfrm>
            <a:custGeom>
              <a:avLst/>
              <a:gdLst/>
              <a:ahLst/>
              <a:cxnLst/>
              <a:rect l="l" t="t" r="r" b="b"/>
              <a:pathLst>
                <a:path w="1702" h="1669" extrusionOk="0">
                  <a:moveTo>
                    <a:pt x="0" y="0"/>
                  </a:moveTo>
                  <a:lnTo>
                    <a:pt x="0" y="1668"/>
                  </a:lnTo>
                  <a:lnTo>
                    <a:pt x="1702" y="1668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85;p35">
              <a:extLst>
                <a:ext uri="{FF2B5EF4-FFF2-40B4-BE49-F238E27FC236}">
                  <a16:creationId xmlns:a16="http://schemas.microsoft.com/office/drawing/2014/main" id="{CBC1A89B-1C7D-A117-A161-A0B5D9B21B80}"/>
                </a:ext>
              </a:extLst>
            </p:cNvPr>
            <p:cNvSpPr/>
            <p:nvPr/>
          </p:nvSpPr>
          <p:spPr>
            <a:xfrm>
              <a:off x="4366095" y="2229172"/>
              <a:ext cx="32527" cy="31878"/>
            </a:xfrm>
            <a:custGeom>
              <a:avLst/>
              <a:gdLst/>
              <a:ahLst/>
              <a:cxnLst/>
              <a:rect l="l" t="t" r="r" b="b"/>
              <a:pathLst>
                <a:path w="1703" h="1669" extrusionOk="0">
                  <a:moveTo>
                    <a:pt x="1" y="0"/>
                  </a:moveTo>
                  <a:lnTo>
                    <a:pt x="1" y="1668"/>
                  </a:lnTo>
                  <a:lnTo>
                    <a:pt x="1702" y="1668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86;p35">
              <a:extLst>
                <a:ext uri="{FF2B5EF4-FFF2-40B4-BE49-F238E27FC236}">
                  <a16:creationId xmlns:a16="http://schemas.microsoft.com/office/drawing/2014/main" id="{4021A7A3-81CD-D1B4-AC23-FFBD7DE0EEFF}"/>
                </a:ext>
              </a:extLst>
            </p:cNvPr>
            <p:cNvSpPr/>
            <p:nvPr/>
          </p:nvSpPr>
          <p:spPr>
            <a:xfrm>
              <a:off x="4301110" y="2293526"/>
              <a:ext cx="32508" cy="32508"/>
            </a:xfrm>
            <a:custGeom>
              <a:avLst/>
              <a:gdLst/>
              <a:ahLst/>
              <a:cxnLst/>
              <a:rect l="l" t="t" r="r" b="b"/>
              <a:pathLst>
                <a:path w="1702" h="1702" extrusionOk="0">
                  <a:moveTo>
                    <a:pt x="0" y="1"/>
                  </a:moveTo>
                  <a:lnTo>
                    <a:pt x="0" y="1702"/>
                  </a:lnTo>
                  <a:lnTo>
                    <a:pt x="1702" y="170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71F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87;p35">
              <a:extLst>
                <a:ext uri="{FF2B5EF4-FFF2-40B4-BE49-F238E27FC236}">
                  <a16:creationId xmlns:a16="http://schemas.microsoft.com/office/drawing/2014/main" id="{10BB9F75-7095-7A4C-F9ED-FDE84D456206}"/>
                </a:ext>
              </a:extLst>
            </p:cNvPr>
            <p:cNvSpPr/>
            <p:nvPr/>
          </p:nvSpPr>
          <p:spPr>
            <a:xfrm>
              <a:off x="4274979" y="2240633"/>
              <a:ext cx="208362" cy="194992"/>
            </a:xfrm>
            <a:custGeom>
              <a:avLst/>
              <a:gdLst/>
              <a:ahLst/>
              <a:cxnLst/>
              <a:rect l="l" t="t" r="r" b="b"/>
              <a:pathLst>
                <a:path w="10909" h="10209" extrusionOk="0">
                  <a:moveTo>
                    <a:pt x="1" y="1"/>
                  </a:moveTo>
                  <a:lnTo>
                    <a:pt x="1" y="10208"/>
                  </a:lnTo>
                  <a:lnTo>
                    <a:pt x="10909" y="10208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88;p35">
              <a:extLst>
                <a:ext uri="{FF2B5EF4-FFF2-40B4-BE49-F238E27FC236}">
                  <a16:creationId xmlns:a16="http://schemas.microsoft.com/office/drawing/2014/main" id="{2B096144-CDA4-4CBC-BD4C-09C9FB226296}"/>
                </a:ext>
              </a:extLst>
            </p:cNvPr>
            <p:cNvSpPr/>
            <p:nvPr/>
          </p:nvSpPr>
          <p:spPr>
            <a:xfrm>
              <a:off x="4057715" y="2013172"/>
              <a:ext cx="230652" cy="424345"/>
            </a:xfrm>
            <a:custGeom>
              <a:avLst/>
              <a:gdLst/>
              <a:ahLst/>
              <a:cxnLst/>
              <a:rect l="l" t="t" r="r" b="b"/>
              <a:pathLst>
                <a:path w="12076" h="22217" extrusionOk="0">
                  <a:moveTo>
                    <a:pt x="0" y="0"/>
                  </a:moveTo>
                  <a:lnTo>
                    <a:pt x="0" y="22216"/>
                  </a:lnTo>
                  <a:lnTo>
                    <a:pt x="12075" y="22216"/>
                  </a:lnTo>
                  <a:lnTo>
                    <a:pt x="120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89;p35">
              <a:extLst>
                <a:ext uri="{FF2B5EF4-FFF2-40B4-BE49-F238E27FC236}">
                  <a16:creationId xmlns:a16="http://schemas.microsoft.com/office/drawing/2014/main" id="{4A5C2369-B551-C20F-4FDB-8270280BE43F}"/>
                </a:ext>
              </a:extLst>
            </p:cNvPr>
            <p:cNvSpPr/>
            <p:nvPr/>
          </p:nvSpPr>
          <p:spPr>
            <a:xfrm>
              <a:off x="4097848" y="2059684"/>
              <a:ext cx="29968" cy="29968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1" y="0"/>
                  </a:moveTo>
                  <a:lnTo>
                    <a:pt x="1" y="1568"/>
                  </a:lnTo>
                  <a:lnTo>
                    <a:pt x="1568" y="1568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90;p35">
              <a:extLst>
                <a:ext uri="{FF2B5EF4-FFF2-40B4-BE49-F238E27FC236}">
                  <a16:creationId xmlns:a16="http://schemas.microsoft.com/office/drawing/2014/main" id="{AED13AA3-87E2-022A-C6F4-E496F4BA4B83}"/>
                </a:ext>
              </a:extLst>
            </p:cNvPr>
            <p:cNvSpPr/>
            <p:nvPr/>
          </p:nvSpPr>
          <p:spPr>
            <a:xfrm>
              <a:off x="4157752" y="2059684"/>
              <a:ext cx="30598" cy="29968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0" y="0"/>
                  </a:moveTo>
                  <a:lnTo>
                    <a:pt x="0" y="1568"/>
                  </a:lnTo>
                  <a:lnTo>
                    <a:pt x="1601" y="1568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91;p35">
              <a:extLst>
                <a:ext uri="{FF2B5EF4-FFF2-40B4-BE49-F238E27FC236}">
                  <a16:creationId xmlns:a16="http://schemas.microsoft.com/office/drawing/2014/main" id="{E0AF8840-8902-92D3-4C5F-C78F6623C863}"/>
                </a:ext>
              </a:extLst>
            </p:cNvPr>
            <p:cNvSpPr/>
            <p:nvPr/>
          </p:nvSpPr>
          <p:spPr>
            <a:xfrm>
              <a:off x="4218285" y="2059684"/>
              <a:ext cx="30598" cy="29968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0" y="0"/>
                  </a:moveTo>
                  <a:lnTo>
                    <a:pt x="0" y="1568"/>
                  </a:lnTo>
                  <a:lnTo>
                    <a:pt x="1601" y="1568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92;p35">
              <a:extLst>
                <a:ext uri="{FF2B5EF4-FFF2-40B4-BE49-F238E27FC236}">
                  <a16:creationId xmlns:a16="http://schemas.microsoft.com/office/drawing/2014/main" id="{F66A93DB-14F5-EF53-6B1A-02D851D96F4B}"/>
                </a:ext>
              </a:extLst>
            </p:cNvPr>
            <p:cNvSpPr/>
            <p:nvPr/>
          </p:nvSpPr>
          <p:spPr>
            <a:xfrm>
              <a:off x="4097848" y="2120217"/>
              <a:ext cx="29968" cy="29968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1" y="0"/>
                  </a:moveTo>
                  <a:lnTo>
                    <a:pt x="1" y="1568"/>
                  </a:lnTo>
                  <a:lnTo>
                    <a:pt x="1568" y="1568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93;p35">
              <a:extLst>
                <a:ext uri="{FF2B5EF4-FFF2-40B4-BE49-F238E27FC236}">
                  <a16:creationId xmlns:a16="http://schemas.microsoft.com/office/drawing/2014/main" id="{89DD1A35-977E-E834-40C4-1A6BF1482702}"/>
                </a:ext>
              </a:extLst>
            </p:cNvPr>
            <p:cNvSpPr/>
            <p:nvPr/>
          </p:nvSpPr>
          <p:spPr>
            <a:xfrm>
              <a:off x="4157752" y="2120217"/>
              <a:ext cx="30598" cy="29968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0" y="0"/>
                  </a:moveTo>
                  <a:lnTo>
                    <a:pt x="0" y="1568"/>
                  </a:lnTo>
                  <a:lnTo>
                    <a:pt x="1601" y="1568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94;p35">
              <a:extLst>
                <a:ext uri="{FF2B5EF4-FFF2-40B4-BE49-F238E27FC236}">
                  <a16:creationId xmlns:a16="http://schemas.microsoft.com/office/drawing/2014/main" id="{46172DB2-E7B9-C4B0-AC0E-6D8E2A953E42}"/>
                </a:ext>
              </a:extLst>
            </p:cNvPr>
            <p:cNvSpPr/>
            <p:nvPr/>
          </p:nvSpPr>
          <p:spPr>
            <a:xfrm>
              <a:off x="4218285" y="2120217"/>
              <a:ext cx="30598" cy="29968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0" y="0"/>
                  </a:moveTo>
                  <a:lnTo>
                    <a:pt x="0" y="1568"/>
                  </a:lnTo>
                  <a:lnTo>
                    <a:pt x="1601" y="1568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95;p35">
              <a:extLst>
                <a:ext uri="{FF2B5EF4-FFF2-40B4-BE49-F238E27FC236}">
                  <a16:creationId xmlns:a16="http://schemas.microsoft.com/office/drawing/2014/main" id="{A8AF64EB-02B8-CC30-B37E-DFF8781D52E3}"/>
                </a:ext>
              </a:extLst>
            </p:cNvPr>
            <p:cNvSpPr/>
            <p:nvPr/>
          </p:nvSpPr>
          <p:spPr>
            <a:xfrm>
              <a:off x="4097848" y="2180100"/>
              <a:ext cx="29968" cy="30617"/>
            </a:xfrm>
            <a:custGeom>
              <a:avLst/>
              <a:gdLst/>
              <a:ahLst/>
              <a:cxnLst/>
              <a:rect l="l" t="t" r="r" b="b"/>
              <a:pathLst>
                <a:path w="1569" h="1603" extrusionOk="0">
                  <a:moveTo>
                    <a:pt x="1" y="1"/>
                  </a:moveTo>
                  <a:lnTo>
                    <a:pt x="1" y="1602"/>
                  </a:lnTo>
                  <a:lnTo>
                    <a:pt x="1568" y="16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96;p35">
              <a:extLst>
                <a:ext uri="{FF2B5EF4-FFF2-40B4-BE49-F238E27FC236}">
                  <a16:creationId xmlns:a16="http://schemas.microsoft.com/office/drawing/2014/main" id="{D3A07547-B958-3F75-8D78-D8B25627FDE2}"/>
                </a:ext>
              </a:extLst>
            </p:cNvPr>
            <p:cNvSpPr/>
            <p:nvPr/>
          </p:nvSpPr>
          <p:spPr>
            <a:xfrm>
              <a:off x="4157752" y="2180100"/>
              <a:ext cx="30598" cy="30617"/>
            </a:xfrm>
            <a:custGeom>
              <a:avLst/>
              <a:gdLst/>
              <a:ahLst/>
              <a:cxnLst/>
              <a:rect l="l" t="t" r="r" b="b"/>
              <a:pathLst>
                <a:path w="1602" h="1603" extrusionOk="0">
                  <a:moveTo>
                    <a:pt x="0" y="1"/>
                  </a:moveTo>
                  <a:lnTo>
                    <a:pt x="0" y="1602"/>
                  </a:lnTo>
                  <a:lnTo>
                    <a:pt x="1601" y="1602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97;p35">
              <a:extLst>
                <a:ext uri="{FF2B5EF4-FFF2-40B4-BE49-F238E27FC236}">
                  <a16:creationId xmlns:a16="http://schemas.microsoft.com/office/drawing/2014/main" id="{C18F7593-427D-53DC-F109-7086C11E5854}"/>
                </a:ext>
              </a:extLst>
            </p:cNvPr>
            <p:cNvSpPr/>
            <p:nvPr/>
          </p:nvSpPr>
          <p:spPr>
            <a:xfrm>
              <a:off x="4218285" y="2180100"/>
              <a:ext cx="30598" cy="30617"/>
            </a:xfrm>
            <a:custGeom>
              <a:avLst/>
              <a:gdLst/>
              <a:ahLst/>
              <a:cxnLst/>
              <a:rect l="l" t="t" r="r" b="b"/>
              <a:pathLst>
                <a:path w="1602" h="1603" extrusionOk="0">
                  <a:moveTo>
                    <a:pt x="0" y="1"/>
                  </a:moveTo>
                  <a:lnTo>
                    <a:pt x="0" y="1602"/>
                  </a:lnTo>
                  <a:lnTo>
                    <a:pt x="1601" y="1602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98;p35">
              <a:extLst>
                <a:ext uri="{FF2B5EF4-FFF2-40B4-BE49-F238E27FC236}">
                  <a16:creationId xmlns:a16="http://schemas.microsoft.com/office/drawing/2014/main" id="{C1751EE9-BCD8-9B2E-D146-190334BE0182}"/>
                </a:ext>
              </a:extLst>
            </p:cNvPr>
            <p:cNvSpPr/>
            <p:nvPr/>
          </p:nvSpPr>
          <p:spPr>
            <a:xfrm>
              <a:off x="4097848" y="2240633"/>
              <a:ext cx="29968" cy="29968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1" y="1"/>
                  </a:moveTo>
                  <a:lnTo>
                    <a:pt x="1" y="1569"/>
                  </a:lnTo>
                  <a:lnTo>
                    <a:pt x="1568" y="156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99;p35">
              <a:extLst>
                <a:ext uri="{FF2B5EF4-FFF2-40B4-BE49-F238E27FC236}">
                  <a16:creationId xmlns:a16="http://schemas.microsoft.com/office/drawing/2014/main" id="{D28D743C-761F-618D-BF1E-7DA458DB14B0}"/>
                </a:ext>
              </a:extLst>
            </p:cNvPr>
            <p:cNvSpPr/>
            <p:nvPr/>
          </p:nvSpPr>
          <p:spPr>
            <a:xfrm>
              <a:off x="4157752" y="2240633"/>
              <a:ext cx="30598" cy="29968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0" y="1"/>
                  </a:moveTo>
                  <a:lnTo>
                    <a:pt x="0" y="1569"/>
                  </a:lnTo>
                  <a:lnTo>
                    <a:pt x="1601" y="1569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00;p35">
              <a:extLst>
                <a:ext uri="{FF2B5EF4-FFF2-40B4-BE49-F238E27FC236}">
                  <a16:creationId xmlns:a16="http://schemas.microsoft.com/office/drawing/2014/main" id="{100DCC6D-04BD-9458-286C-A04C8F9F8B59}"/>
                </a:ext>
              </a:extLst>
            </p:cNvPr>
            <p:cNvSpPr/>
            <p:nvPr/>
          </p:nvSpPr>
          <p:spPr>
            <a:xfrm>
              <a:off x="4097848" y="2301166"/>
              <a:ext cx="29968" cy="29968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1" y="1"/>
                  </a:moveTo>
                  <a:lnTo>
                    <a:pt x="1" y="1569"/>
                  </a:lnTo>
                  <a:lnTo>
                    <a:pt x="1568" y="156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01;p35">
              <a:extLst>
                <a:ext uri="{FF2B5EF4-FFF2-40B4-BE49-F238E27FC236}">
                  <a16:creationId xmlns:a16="http://schemas.microsoft.com/office/drawing/2014/main" id="{DC090BBB-DD48-E9EB-D3F5-6910C6DD2348}"/>
                </a:ext>
              </a:extLst>
            </p:cNvPr>
            <p:cNvSpPr/>
            <p:nvPr/>
          </p:nvSpPr>
          <p:spPr>
            <a:xfrm>
              <a:off x="4157752" y="2301166"/>
              <a:ext cx="30598" cy="29968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0" y="1"/>
                  </a:moveTo>
                  <a:lnTo>
                    <a:pt x="0" y="1569"/>
                  </a:lnTo>
                  <a:lnTo>
                    <a:pt x="1601" y="1569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02;p35">
              <a:extLst>
                <a:ext uri="{FF2B5EF4-FFF2-40B4-BE49-F238E27FC236}">
                  <a16:creationId xmlns:a16="http://schemas.microsoft.com/office/drawing/2014/main" id="{E59DEAE7-585A-DCB9-C7DE-FFEF62E5A32E}"/>
                </a:ext>
              </a:extLst>
            </p:cNvPr>
            <p:cNvSpPr/>
            <p:nvPr/>
          </p:nvSpPr>
          <p:spPr>
            <a:xfrm>
              <a:off x="4097848" y="2361699"/>
              <a:ext cx="29968" cy="29968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1" y="1"/>
                  </a:moveTo>
                  <a:lnTo>
                    <a:pt x="1" y="1569"/>
                  </a:lnTo>
                  <a:lnTo>
                    <a:pt x="1568" y="156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03;p35">
              <a:extLst>
                <a:ext uri="{FF2B5EF4-FFF2-40B4-BE49-F238E27FC236}">
                  <a16:creationId xmlns:a16="http://schemas.microsoft.com/office/drawing/2014/main" id="{4D136DEB-A588-8F13-1923-4DA3F59D840B}"/>
                </a:ext>
              </a:extLst>
            </p:cNvPr>
            <p:cNvSpPr/>
            <p:nvPr/>
          </p:nvSpPr>
          <p:spPr>
            <a:xfrm>
              <a:off x="4313221" y="2275054"/>
              <a:ext cx="26129" cy="26129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0" y="0"/>
                  </a:moveTo>
                  <a:lnTo>
                    <a:pt x="0" y="1368"/>
                  </a:lnTo>
                  <a:lnTo>
                    <a:pt x="1368" y="136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04;p35">
              <a:extLst>
                <a:ext uri="{FF2B5EF4-FFF2-40B4-BE49-F238E27FC236}">
                  <a16:creationId xmlns:a16="http://schemas.microsoft.com/office/drawing/2014/main" id="{E219CE87-9A2C-7CEC-6A94-A8835376DE3B}"/>
                </a:ext>
              </a:extLst>
            </p:cNvPr>
            <p:cNvSpPr/>
            <p:nvPr/>
          </p:nvSpPr>
          <p:spPr>
            <a:xfrm>
              <a:off x="4366095" y="2275054"/>
              <a:ext cx="26148" cy="26129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" y="0"/>
                  </a:moveTo>
                  <a:lnTo>
                    <a:pt x="1" y="1368"/>
                  </a:lnTo>
                  <a:lnTo>
                    <a:pt x="1369" y="1368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05;p35">
              <a:extLst>
                <a:ext uri="{FF2B5EF4-FFF2-40B4-BE49-F238E27FC236}">
                  <a16:creationId xmlns:a16="http://schemas.microsoft.com/office/drawing/2014/main" id="{E993974D-BB6F-0BFB-0B36-83D7CD0E9C70}"/>
                </a:ext>
              </a:extLst>
            </p:cNvPr>
            <p:cNvSpPr/>
            <p:nvPr/>
          </p:nvSpPr>
          <p:spPr>
            <a:xfrm>
              <a:off x="4418357" y="2275054"/>
              <a:ext cx="26129" cy="26129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0" y="0"/>
                  </a:moveTo>
                  <a:lnTo>
                    <a:pt x="0" y="1368"/>
                  </a:lnTo>
                  <a:lnTo>
                    <a:pt x="1368" y="136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06;p35">
              <a:extLst>
                <a:ext uri="{FF2B5EF4-FFF2-40B4-BE49-F238E27FC236}">
                  <a16:creationId xmlns:a16="http://schemas.microsoft.com/office/drawing/2014/main" id="{F48D2990-B8F3-FCC2-6C4A-F178317C4D96}"/>
                </a:ext>
              </a:extLst>
            </p:cNvPr>
            <p:cNvSpPr/>
            <p:nvPr/>
          </p:nvSpPr>
          <p:spPr>
            <a:xfrm>
              <a:off x="4313221" y="2327297"/>
              <a:ext cx="26129" cy="26148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0" y="0"/>
                  </a:moveTo>
                  <a:lnTo>
                    <a:pt x="0" y="1368"/>
                  </a:lnTo>
                  <a:lnTo>
                    <a:pt x="1368" y="136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07;p35">
              <a:extLst>
                <a:ext uri="{FF2B5EF4-FFF2-40B4-BE49-F238E27FC236}">
                  <a16:creationId xmlns:a16="http://schemas.microsoft.com/office/drawing/2014/main" id="{F493648D-C1D4-4D1F-032A-1B6A93B79AFF}"/>
                </a:ext>
              </a:extLst>
            </p:cNvPr>
            <p:cNvSpPr/>
            <p:nvPr/>
          </p:nvSpPr>
          <p:spPr>
            <a:xfrm>
              <a:off x="4366095" y="2327297"/>
              <a:ext cx="26148" cy="26148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" y="0"/>
                  </a:moveTo>
                  <a:lnTo>
                    <a:pt x="1" y="1368"/>
                  </a:lnTo>
                  <a:lnTo>
                    <a:pt x="1369" y="1368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08;p35">
              <a:extLst>
                <a:ext uri="{FF2B5EF4-FFF2-40B4-BE49-F238E27FC236}">
                  <a16:creationId xmlns:a16="http://schemas.microsoft.com/office/drawing/2014/main" id="{25B8105A-FDFF-8C96-AD93-070906F9030F}"/>
                </a:ext>
              </a:extLst>
            </p:cNvPr>
            <p:cNvSpPr/>
            <p:nvPr/>
          </p:nvSpPr>
          <p:spPr>
            <a:xfrm>
              <a:off x="4418357" y="2327297"/>
              <a:ext cx="26129" cy="26148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0" y="0"/>
                  </a:moveTo>
                  <a:lnTo>
                    <a:pt x="0" y="1368"/>
                  </a:lnTo>
                  <a:lnTo>
                    <a:pt x="1368" y="136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09;p35">
              <a:extLst>
                <a:ext uri="{FF2B5EF4-FFF2-40B4-BE49-F238E27FC236}">
                  <a16:creationId xmlns:a16="http://schemas.microsoft.com/office/drawing/2014/main" id="{719B5EC2-9B4C-B128-D62C-FF6ACE2E3F9C}"/>
                </a:ext>
              </a:extLst>
            </p:cNvPr>
            <p:cNvSpPr/>
            <p:nvPr/>
          </p:nvSpPr>
          <p:spPr>
            <a:xfrm>
              <a:off x="4313221" y="2380189"/>
              <a:ext cx="26129" cy="26129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0" y="0"/>
                  </a:moveTo>
                  <a:lnTo>
                    <a:pt x="0" y="1368"/>
                  </a:lnTo>
                  <a:lnTo>
                    <a:pt x="1368" y="136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10;p35">
              <a:extLst>
                <a:ext uri="{FF2B5EF4-FFF2-40B4-BE49-F238E27FC236}">
                  <a16:creationId xmlns:a16="http://schemas.microsoft.com/office/drawing/2014/main" id="{A7298463-8A62-67ED-EF8D-69FF64E2FAB7}"/>
                </a:ext>
              </a:extLst>
            </p:cNvPr>
            <p:cNvSpPr/>
            <p:nvPr/>
          </p:nvSpPr>
          <p:spPr>
            <a:xfrm>
              <a:off x="4366095" y="2380189"/>
              <a:ext cx="26148" cy="26129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" y="0"/>
                  </a:moveTo>
                  <a:lnTo>
                    <a:pt x="1" y="1368"/>
                  </a:lnTo>
                  <a:lnTo>
                    <a:pt x="1369" y="1368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11;p35">
              <a:extLst>
                <a:ext uri="{FF2B5EF4-FFF2-40B4-BE49-F238E27FC236}">
                  <a16:creationId xmlns:a16="http://schemas.microsoft.com/office/drawing/2014/main" id="{0494FFAD-E268-3895-2521-D78CCFFCCEA3}"/>
                </a:ext>
              </a:extLst>
            </p:cNvPr>
            <p:cNvSpPr/>
            <p:nvPr/>
          </p:nvSpPr>
          <p:spPr>
            <a:xfrm>
              <a:off x="4479521" y="1913137"/>
              <a:ext cx="228111" cy="518641"/>
            </a:xfrm>
            <a:custGeom>
              <a:avLst/>
              <a:gdLst/>
              <a:ahLst/>
              <a:cxnLst/>
              <a:rect l="l" t="t" r="r" b="b"/>
              <a:pathLst>
                <a:path w="11943" h="27154" extrusionOk="0">
                  <a:moveTo>
                    <a:pt x="0" y="0"/>
                  </a:moveTo>
                  <a:lnTo>
                    <a:pt x="0" y="27153"/>
                  </a:lnTo>
                  <a:lnTo>
                    <a:pt x="11942" y="27153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12;p35">
              <a:extLst>
                <a:ext uri="{FF2B5EF4-FFF2-40B4-BE49-F238E27FC236}">
                  <a16:creationId xmlns:a16="http://schemas.microsoft.com/office/drawing/2014/main" id="{C033E8C6-735B-41CB-269D-E914C73E780C}"/>
                </a:ext>
              </a:extLst>
            </p:cNvPr>
            <p:cNvSpPr/>
            <p:nvPr/>
          </p:nvSpPr>
          <p:spPr>
            <a:xfrm>
              <a:off x="4517744" y="1976210"/>
              <a:ext cx="30617" cy="30598"/>
            </a:xfrm>
            <a:custGeom>
              <a:avLst/>
              <a:gdLst/>
              <a:ahLst/>
              <a:cxnLst/>
              <a:rect l="l" t="t" r="r" b="b"/>
              <a:pathLst>
                <a:path w="1603" h="1602" extrusionOk="0">
                  <a:moveTo>
                    <a:pt x="1" y="1"/>
                  </a:moveTo>
                  <a:lnTo>
                    <a:pt x="1" y="1602"/>
                  </a:lnTo>
                  <a:lnTo>
                    <a:pt x="1602" y="1602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13;p35">
              <a:extLst>
                <a:ext uri="{FF2B5EF4-FFF2-40B4-BE49-F238E27FC236}">
                  <a16:creationId xmlns:a16="http://schemas.microsoft.com/office/drawing/2014/main" id="{CF7A9433-6435-3C6D-1CB8-391F8749E7CC}"/>
                </a:ext>
              </a:extLst>
            </p:cNvPr>
            <p:cNvSpPr/>
            <p:nvPr/>
          </p:nvSpPr>
          <p:spPr>
            <a:xfrm>
              <a:off x="4578277" y="1976210"/>
              <a:ext cx="29968" cy="30598"/>
            </a:xfrm>
            <a:custGeom>
              <a:avLst/>
              <a:gdLst/>
              <a:ahLst/>
              <a:cxnLst/>
              <a:rect l="l" t="t" r="r" b="b"/>
              <a:pathLst>
                <a:path w="1569" h="1602" extrusionOk="0">
                  <a:moveTo>
                    <a:pt x="1" y="1"/>
                  </a:moveTo>
                  <a:lnTo>
                    <a:pt x="1" y="1602"/>
                  </a:lnTo>
                  <a:lnTo>
                    <a:pt x="1569" y="1602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E9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14;p35">
              <a:extLst>
                <a:ext uri="{FF2B5EF4-FFF2-40B4-BE49-F238E27FC236}">
                  <a16:creationId xmlns:a16="http://schemas.microsoft.com/office/drawing/2014/main" id="{C884AC4A-21D4-8AD6-26B9-2BC3090AB955}"/>
                </a:ext>
              </a:extLst>
            </p:cNvPr>
            <p:cNvSpPr/>
            <p:nvPr/>
          </p:nvSpPr>
          <p:spPr>
            <a:xfrm>
              <a:off x="4638811" y="1976210"/>
              <a:ext cx="29968" cy="30598"/>
            </a:xfrm>
            <a:custGeom>
              <a:avLst/>
              <a:gdLst/>
              <a:ahLst/>
              <a:cxnLst/>
              <a:rect l="l" t="t" r="r" b="b"/>
              <a:pathLst>
                <a:path w="1569" h="1602" extrusionOk="0">
                  <a:moveTo>
                    <a:pt x="1" y="1"/>
                  </a:moveTo>
                  <a:lnTo>
                    <a:pt x="1" y="1602"/>
                  </a:lnTo>
                  <a:lnTo>
                    <a:pt x="1569" y="1602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E9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15;p35">
              <a:extLst>
                <a:ext uri="{FF2B5EF4-FFF2-40B4-BE49-F238E27FC236}">
                  <a16:creationId xmlns:a16="http://schemas.microsoft.com/office/drawing/2014/main" id="{35CD9A8A-DA68-F784-B0E7-9D8783AB5B5A}"/>
                </a:ext>
              </a:extLst>
            </p:cNvPr>
            <p:cNvSpPr/>
            <p:nvPr/>
          </p:nvSpPr>
          <p:spPr>
            <a:xfrm>
              <a:off x="4517744" y="2036743"/>
              <a:ext cx="30617" cy="29968"/>
            </a:xfrm>
            <a:custGeom>
              <a:avLst/>
              <a:gdLst/>
              <a:ahLst/>
              <a:cxnLst/>
              <a:rect l="l" t="t" r="r" b="b"/>
              <a:pathLst>
                <a:path w="1603" h="1569" extrusionOk="0">
                  <a:moveTo>
                    <a:pt x="1" y="1"/>
                  </a:moveTo>
                  <a:lnTo>
                    <a:pt x="1" y="1568"/>
                  </a:lnTo>
                  <a:lnTo>
                    <a:pt x="1602" y="1568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16;p35">
              <a:extLst>
                <a:ext uri="{FF2B5EF4-FFF2-40B4-BE49-F238E27FC236}">
                  <a16:creationId xmlns:a16="http://schemas.microsoft.com/office/drawing/2014/main" id="{64585ADB-0A07-1BE3-E9B0-92BC34FE6034}"/>
                </a:ext>
              </a:extLst>
            </p:cNvPr>
            <p:cNvSpPr/>
            <p:nvPr/>
          </p:nvSpPr>
          <p:spPr>
            <a:xfrm>
              <a:off x="4578277" y="2036743"/>
              <a:ext cx="29968" cy="29968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1" y="1"/>
                  </a:moveTo>
                  <a:lnTo>
                    <a:pt x="1" y="1568"/>
                  </a:lnTo>
                  <a:lnTo>
                    <a:pt x="1569" y="1568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E9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17;p35">
              <a:extLst>
                <a:ext uri="{FF2B5EF4-FFF2-40B4-BE49-F238E27FC236}">
                  <a16:creationId xmlns:a16="http://schemas.microsoft.com/office/drawing/2014/main" id="{8431224D-9AE0-7890-C621-AB7EB16934A6}"/>
                </a:ext>
              </a:extLst>
            </p:cNvPr>
            <p:cNvSpPr/>
            <p:nvPr/>
          </p:nvSpPr>
          <p:spPr>
            <a:xfrm>
              <a:off x="4638811" y="2036743"/>
              <a:ext cx="29968" cy="29968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1" y="1"/>
                  </a:moveTo>
                  <a:lnTo>
                    <a:pt x="1" y="1568"/>
                  </a:lnTo>
                  <a:lnTo>
                    <a:pt x="1569" y="1568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E9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18;p35">
              <a:extLst>
                <a:ext uri="{FF2B5EF4-FFF2-40B4-BE49-F238E27FC236}">
                  <a16:creationId xmlns:a16="http://schemas.microsoft.com/office/drawing/2014/main" id="{C5E91211-C3A4-E5C7-9FB1-50B3AEA06896}"/>
                </a:ext>
              </a:extLst>
            </p:cNvPr>
            <p:cNvSpPr/>
            <p:nvPr/>
          </p:nvSpPr>
          <p:spPr>
            <a:xfrm>
              <a:off x="4517744" y="2097276"/>
              <a:ext cx="30617" cy="29968"/>
            </a:xfrm>
            <a:custGeom>
              <a:avLst/>
              <a:gdLst/>
              <a:ahLst/>
              <a:cxnLst/>
              <a:rect l="l" t="t" r="r" b="b"/>
              <a:pathLst>
                <a:path w="1603" h="1569" extrusionOk="0">
                  <a:moveTo>
                    <a:pt x="1" y="1"/>
                  </a:moveTo>
                  <a:lnTo>
                    <a:pt x="1" y="1568"/>
                  </a:lnTo>
                  <a:lnTo>
                    <a:pt x="1602" y="1568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19;p35">
              <a:extLst>
                <a:ext uri="{FF2B5EF4-FFF2-40B4-BE49-F238E27FC236}">
                  <a16:creationId xmlns:a16="http://schemas.microsoft.com/office/drawing/2014/main" id="{0394451E-20F1-ED7E-708C-B3F597745A80}"/>
                </a:ext>
              </a:extLst>
            </p:cNvPr>
            <p:cNvSpPr/>
            <p:nvPr/>
          </p:nvSpPr>
          <p:spPr>
            <a:xfrm>
              <a:off x="4578277" y="2097276"/>
              <a:ext cx="29968" cy="29968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1" y="1"/>
                  </a:moveTo>
                  <a:lnTo>
                    <a:pt x="1" y="1568"/>
                  </a:lnTo>
                  <a:lnTo>
                    <a:pt x="1569" y="1568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E9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20;p35">
              <a:extLst>
                <a:ext uri="{FF2B5EF4-FFF2-40B4-BE49-F238E27FC236}">
                  <a16:creationId xmlns:a16="http://schemas.microsoft.com/office/drawing/2014/main" id="{18F49708-567F-5A37-A870-2886248794B4}"/>
                </a:ext>
              </a:extLst>
            </p:cNvPr>
            <p:cNvSpPr/>
            <p:nvPr/>
          </p:nvSpPr>
          <p:spPr>
            <a:xfrm>
              <a:off x="4638811" y="2097276"/>
              <a:ext cx="29968" cy="29968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1" y="1"/>
                  </a:moveTo>
                  <a:lnTo>
                    <a:pt x="1" y="1568"/>
                  </a:lnTo>
                  <a:lnTo>
                    <a:pt x="1569" y="1568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E9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21;p35">
              <a:extLst>
                <a:ext uri="{FF2B5EF4-FFF2-40B4-BE49-F238E27FC236}">
                  <a16:creationId xmlns:a16="http://schemas.microsoft.com/office/drawing/2014/main" id="{7CB0C5B4-6E79-C24C-D5DC-E5B3E429089A}"/>
                </a:ext>
              </a:extLst>
            </p:cNvPr>
            <p:cNvSpPr/>
            <p:nvPr/>
          </p:nvSpPr>
          <p:spPr>
            <a:xfrm>
              <a:off x="4517744" y="2157178"/>
              <a:ext cx="30617" cy="30598"/>
            </a:xfrm>
            <a:custGeom>
              <a:avLst/>
              <a:gdLst/>
              <a:ahLst/>
              <a:cxnLst/>
              <a:rect l="l" t="t" r="r" b="b"/>
              <a:pathLst>
                <a:path w="1603" h="1602" extrusionOk="0">
                  <a:moveTo>
                    <a:pt x="1" y="0"/>
                  </a:moveTo>
                  <a:lnTo>
                    <a:pt x="1" y="1601"/>
                  </a:lnTo>
                  <a:lnTo>
                    <a:pt x="1602" y="1601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22;p35">
              <a:extLst>
                <a:ext uri="{FF2B5EF4-FFF2-40B4-BE49-F238E27FC236}">
                  <a16:creationId xmlns:a16="http://schemas.microsoft.com/office/drawing/2014/main" id="{3F5522E3-6592-92D6-370B-11A2785C1CCF}"/>
                </a:ext>
              </a:extLst>
            </p:cNvPr>
            <p:cNvSpPr/>
            <p:nvPr/>
          </p:nvSpPr>
          <p:spPr>
            <a:xfrm>
              <a:off x="4578277" y="2157178"/>
              <a:ext cx="29968" cy="30598"/>
            </a:xfrm>
            <a:custGeom>
              <a:avLst/>
              <a:gdLst/>
              <a:ahLst/>
              <a:cxnLst/>
              <a:rect l="l" t="t" r="r" b="b"/>
              <a:pathLst>
                <a:path w="1569" h="1602" extrusionOk="0">
                  <a:moveTo>
                    <a:pt x="1" y="0"/>
                  </a:moveTo>
                  <a:lnTo>
                    <a:pt x="1" y="1601"/>
                  </a:lnTo>
                  <a:lnTo>
                    <a:pt x="1569" y="1601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23;p35">
              <a:extLst>
                <a:ext uri="{FF2B5EF4-FFF2-40B4-BE49-F238E27FC236}">
                  <a16:creationId xmlns:a16="http://schemas.microsoft.com/office/drawing/2014/main" id="{A99D778B-8A39-2D74-D1E7-1E1A737821F4}"/>
                </a:ext>
              </a:extLst>
            </p:cNvPr>
            <p:cNvSpPr/>
            <p:nvPr/>
          </p:nvSpPr>
          <p:spPr>
            <a:xfrm>
              <a:off x="4638811" y="2157178"/>
              <a:ext cx="29968" cy="30598"/>
            </a:xfrm>
            <a:custGeom>
              <a:avLst/>
              <a:gdLst/>
              <a:ahLst/>
              <a:cxnLst/>
              <a:rect l="l" t="t" r="r" b="b"/>
              <a:pathLst>
                <a:path w="1569" h="1602" extrusionOk="0">
                  <a:moveTo>
                    <a:pt x="1" y="0"/>
                  </a:moveTo>
                  <a:lnTo>
                    <a:pt x="1" y="1601"/>
                  </a:lnTo>
                  <a:lnTo>
                    <a:pt x="1569" y="1601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rgbClr val="E9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724;p35">
              <a:extLst>
                <a:ext uri="{FF2B5EF4-FFF2-40B4-BE49-F238E27FC236}">
                  <a16:creationId xmlns:a16="http://schemas.microsoft.com/office/drawing/2014/main" id="{DE491D80-3980-9050-E1DA-53E6117002BC}"/>
                </a:ext>
              </a:extLst>
            </p:cNvPr>
            <p:cNvSpPr/>
            <p:nvPr/>
          </p:nvSpPr>
          <p:spPr>
            <a:xfrm>
              <a:off x="4517744" y="2217711"/>
              <a:ext cx="30617" cy="29949"/>
            </a:xfrm>
            <a:custGeom>
              <a:avLst/>
              <a:gdLst/>
              <a:ahLst/>
              <a:cxnLst/>
              <a:rect l="l" t="t" r="r" b="b"/>
              <a:pathLst>
                <a:path w="1603" h="1568" extrusionOk="0">
                  <a:moveTo>
                    <a:pt x="1" y="0"/>
                  </a:moveTo>
                  <a:lnTo>
                    <a:pt x="1" y="1568"/>
                  </a:lnTo>
                  <a:lnTo>
                    <a:pt x="1602" y="1568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725;p35">
              <a:extLst>
                <a:ext uri="{FF2B5EF4-FFF2-40B4-BE49-F238E27FC236}">
                  <a16:creationId xmlns:a16="http://schemas.microsoft.com/office/drawing/2014/main" id="{96AB8484-5314-DB26-522B-ACCDACFFFDAF}"/>
                </a:ext>
              </a:extLst>
            </p:cNvPr>
            <p:cNvSpPr/>
            <p:nvPr/>
          </p:nvSpPr>
          <p:spPr>
            <a:xfrm>
              <a:off x="4578277" y="2217711"/>
              <a:ext cx="29968" cy="29949"/>
            </a:xfrm>
            <a:custGeom>
              <a:avLst/>
              <a:gdLst/>
              <a:ahLst/>
              <a:cxnLst/>
              <a:rect l="l" t="t" r="r" b="b"/>
              <a:pathLst>
                <a:path w="1569" h="1568" extrusionOk="0">
                  <a:moveTo>
                    <a:pt x="1" y="0"/>
                  </a:moveTo>
                  <a:lnTo>
                    <a:pt x="1" y="1568"/>
                  </a:lnTo>
                  <a:lnTo>
                    <a:pt x="1569" y="1568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726;p35">
              <a:extLst>
                <a:ext uri="{FF2B5EF4-FFF2-40B4-BE49-F238E27FC236}">
                  <a16:creationId xmlns:a16="http://schemas.microsoft.com/office/drawing/2014/main" id="{3982FD29-8A96-610F-1B55-B199F493933A}"/>
                </a:ext>
              </a:extLst>
            </p:cNvPr>
            <p:cNvSpPr/>
            <p:nvPr/>
          </p:nvSpPr>
          <p:spPr>
            <a:xfrm>
              <a:off x="4517744" y="2278225"/>
              <a:ext cx="30617" cy="29968"/>
            </a:xfrm>
            <a:custGeom>
              <a:avLst/>
              <a:gdLst/>
              <a:ahLst/>
              <a:cxnLst/>
              <a:rect l="l" t="t" r="r" b="b"/>
              <a:pathLst>
                <a:path w="1603" h="1569" extrusionOk="0">
                  <a:moveTo>
                    <a:pt x="1" y="1"/>
                  </a:moveTo>
                  <a:lnTo>
                    <a:pt x="1" y="1569"/>
                  </a:lnTo>
                  <a:lnTo>
                    <a:pt x="1602" y="1569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727;p35">
              <a:extLst>
                <a:ext uri="{FF2B5EF4-FFF2-40B4-BE49-F238E27FC236}">
                  <a16:creationId xmlns:a16="http://schemas.microsoft.com/office/drawing/2014/main" id="{AC14EF19-1C71-BB25-BFCE-2762843DADB4}"/>
                </a:ext>
              </a:extLst>
            </p:cNvPr>
            <p:cNvSpPr/>
            <p:nvPr/>
          </p:nvSpPr>
          <p:spPr>
            <a:xfrm>
              <a:off x="4578277" y="2278225"/>
              <a:ext cx="29968" cy="29968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1" y="1"/>
                  </a:moveTo>
                  <a:lnTo>
                    <a:pt x="1" y="1569"/>
                  </a:lnTo>
                  <a:lnTo>
                    <a:pt x="1569" y="1569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728;p35">
              <a:extLst>
                <a:ext uri="{FF2B5EF4-FFF2-40B4-BE49-F238E27FC236}">
                  <a16:creationId xmlns:a16="http://schemas.microsoft.com/office/drawing/2014/main" id="{1E448A02-4475-658A-04AB-B6EBD8A377DD}"/>
                </a:ext>
              </a:extLst>
            </p:cNvPr>
            <p:cNvSpPr/>
            <p:nvPr/>
          </p:nvSpPr>
          <p:spPr>
            <a:xfrm>
              <a:off x="4517744" y="2338128"/>
              <a:ext cx="30617" cy="30598"/>
            </a:xfrm>
            <a:custGeom>
              <a:avLst/>
              <a:gdLst/>
              <a:ahLst/>
              <a:cxnLst/>
              <a:rect l="l" t="t" r="r" b="b"/>
              <a:pathLst>
                <a:path w="1603" h="1602" extrusionOk="0">
                  <a:moveTo>
                    <a:pt x="1" y="1"/>
                  </a:moveTo>
                  <a:lnTo>
                    <a:pt x="1" y="1602"/>
                  </a:lnTo>
                  <a:lnTo>
                    <a:pt x="1602" y="1602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729;p35">
              <a:extLst>
                <a:ext uri="{FF2B5EF4-FFF2-40B4-BE49-F238E27FC236}">
                  <a16:creationId xmlns:a16="http://schemas.microsoft.com/office/drawing/2014/main" id="{E4B10523-3154-4E20-B236-80FA4B34AC9C}"/>
                </a:ext>
              </a:extLst>
            </p:cNvPr>
            <p:cNvSpPr/>
            <p:nvPr/>
          </p:nvSpPr>
          <p:spPr>
            <a:xfrm>
              <a:off x="3242757" y="1662085"/>
              <a:ext cx="632668" cy="765834"/>
            </a:xfrm>
            <a:custGeom>
              <a:avLst/>
              <a:gdLst/>
              <a:ahLst/>
              <a:cxnLst/>
              <a:rect l="l" t="t" r="r" b="b"/>
              <a:pathLst>
                <a:path w="33124" h="40096" extrusionOk="0">
                  <a:moveTo>
                    <a:pt x="0" y="1"/>
                  </a:moveTo>
                  <a:lnTo>
                    <a:pt x="0" y="40096"/>
                  </a:lnTo>
                  <a:lnTo>
                    <a:pt x="33124" y="40096"/>
                  </a:lnTo>
                  <a:lnTo>
                    <a:pt x="33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730;p35">
              <a:extLst>
                <a:ext uri="{FF2B5EF4-FFF2-40B4-BE49-F238E27FC236}">
                  <a16:creationId xmlns:a16="http://schemas.microsoft.com/office/drawing/2014/main" id="{446CEB9B-AECA-C456-2392-0416B146BB24}"/>
                </a:ext>
              </a:extLst>
            </p:cNvPr>
            <p:cNvSpPr/>
            <p:nvPr/>
          </p:nvSpPr>
          <p:spPr>
            <a:xfrm>
              <a:off x="3235747" y="2099186"/>
              <a:ext cx="182233" cy="335148"/>
            </a:xfrm>
            <a:custGeom>
              <a:avLst/>
              <a:gdLst/>
              <a:ahLst/>
              <a:cxnLst/>
              <a:rect l="l" t="t" r="r" b="b"/>
              <a:pathLst>
                <a:path w="9541" h="17547" extrusionOk="0">
                  <a:moveTo>
                    <a:pt x="0" y="1"/>
                  </a:moveTo>
                  <a:lnTo>
                    <a:pt x="0" y="17546"/>
                  </a:lnTo>
                  <a:lnTo>
                    <a:pt x="9540" y="17546"/>
                  </a:lnTo>
                  <a:lnTo>
                    <a:pt x="95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731;p35">
              <a:extLst>
                <a:ext uri="{FF2B5EF4-FFF2-40B4-BE49-F238E27FC236}">
                  <a16:creationId xmlns:a16="http://schemas.microsoft.com/office/drawing/2014/main" id="{9424F8A1-FB28-D453-F4A4-E565795A951F}"/>
                </a:ext>
              </a:extLst>
            </p:cNvPr>
            <p:cNvSpPr/>
            <p:nvPr/>
          </p:nvSpPr>
          <p:spPr>
            <a:xfrm>
              <a:off x="3665842" y="1839214"/>
              <a:ext cx="216002" cy="597639"/>
            </a:xfrm>
            <a:custGeom>
              <a:avLst/>
              <a:gdLst/>
              <a:ahLst/>
              <a:cxnLst/>
              <a:rect l="l" t="t" r="r" b="b"/>
              <a:pathLst>
                <a:path w="11309" h="31290" extrusionOk="0">
                  <a:moveTo>
                    <a:pt x="0" y="1"/>
                  </a:moveTo>
                  <a:lnTo>
                    <a:pt x="0" y="31290"/>
                  </a:lnTo>
                  <a:lnTo>
                    <a:pt x="11308" y="31290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732;p35">
              <a:extLst>
                <a:ext uri="{FF2B5EF4-FFF2-40B4-BE49-F238E27FC236}">
                  <a16:creationId xmlns:a16="http://schemas.microsoft.com/office/drawing/2014/main" id="{9A76F6A3-6267-4D10-85CB-FF225E6587D3}"/>
                </a:ext>
              </a:extLst>
            </p:cNvPr>
            <p:cNvSpPr/>
            <p:nvPr/>
          </p:nvSpPr>
          <p:spPr>
            <a:xfrm>
              <a:off x="3697704" y="1869165"/>
              <a:ext cx="31229" cy="31878"/>
            </a:xfrm>
            <a:custGeom>
              <a:avLst/>
              <a:gdLst/>
              <a:ahLst/>
              <a:cxnLst/>
              <a:rect l="l" t="t" r="r" b="b"/>
              <a:pathLst>
                <a:path w="1635" h="1669" extrusionOk="0">
                  <a:moveTo>
                    <a:pt x="0" y="1"/>
                  </a:moveTo>
                  <a:lnTo>
                    <a:pt x="0" y="1668"/>
                  </a:lnTo>
                  <a:lnTo>
                    <a:pt x="1635" y="1668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733;p35">
              <a:extLst>
                <a:ext uri="{FF2B5EF4-FFF2-40B4-BE49-F238E27FC236}">
                  <a16:creationId xmlns:a16="http://schemas.microsoft.com/office/drawing/2014/main" id="{C668C216-0452-0C56-F5FE-E0CF55985F1A}"/>
                </a:ext>
              </a:extLst>
            </p:cNvPr>
            <p:cNvSpPr/>
            <p:nvPr/>
          </p:nvSpPr>
          <p:spPr>
            <a:xfrm>
              <a:off x="3760148" y="1869165"/>
              <a:ext cx="31229" cy="31878"/>
            </a:xfrm>
            <a:custGeom>
              <a:avLst/>
              <a:gdLst/>
              <a:ahLst/>
              <a:cxnLst/>
              <a:rect l="l" t="t" r="r" b="b"/>
              <a:pathLst>
                <a:path w="1635" h="1669" extrusionOk="0">
                  <a:moveTo>
                    <a:pt x="0" y="1"/>
                  </a:moveTo>
                  <a:lnTo>
                    <a:pt x="0" y="1668"/>
                  </a:lnTo>
                  <a:lnTo>
                    <a:pt x="1635" y="1668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734;p35">
              <a:extLst>
                <a:ext uri="{FF2B5EF4-FFF2-40B4-BE49-F238E27FC236}">
                  <a16:creationId xmlns:a16="http://schemas.microsoft.com/office/drawing/2014/main" id="{6D7B8CE0-65BE-2ED8-CC31-EFEE9E706842}"/>
                </a:ext>
              </a:extLst>
            </p:cNvPr>
            <p:cNvSpPr/>
            <p:nvPr/>
          </p:nvSpPr>
          <p:spPr>
            <a:xfrm>
              <a:off x="3821942" y="1869165"/>
              <a:ext cx="31248" cy="31878"/>
            </a:xfrm>
            <a:custGeom>
              <a:avLst/>
              <a:gdLst/>
              <a:ahLst/>
              <a:cxnLst/>
              <a:rect l="l" t="t" r="r" b="b"/>
              <a:pathLst>
                <a:path w="1636" h="1669" extrusionOk="0">
                  <a:moveTo>
                    <a:pt x="1" y="1"/>
                  </a:moveTo>
                  <a:lnTo>
                    <a:pt x="1" y="1668"/>
                  </a:lnTo>
                  <a:lnTo>
                    <a:pt x="1635" y="1668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735;p35">
              <a:extLst>
                <a:ext uri="{FF2B5EF4-FFF2-40B4-BE49-F238E27FC236}">
                  <a16:creationId xmlns:a16="http://schemas.microsoft.com/office/drawing/2014/main" id="{B9F7C350-BD0B-7AE9-7DB9-9628B46DBDE7}"/>
                </a:ext>
              </a:extLst>
            </p:cNvPr>
            <p:cNvSpPr/>
            <p:nvPr/>
          </p:nvSpPr>
          <p:spPr>
            <a:xfrm>
              <a:off x="3697704" y="1932888"/>
              <a:ext cx="31229" cy="31878"/>
            </a:xfrm>
            <a:custGeom>
              <a:avLst/>
              <a:gdLst/>
              <a:ahLst/>
              <a:cxnLst/>
              <a:rect l="l" t="t" r="r" b="b"/>
              <a:pathLst>
                <a:path w="1635" h="1669" extrusionOk="0">
                  <a:moveTo>
                    <a:pt x="0" y="0"/>
                  </a:moveTo>
                  <a:lnTo>
                    <a:pt x="0" y="1668"/>
                  </a:lnTo>
                  <a:lnTo>
                    <a:pt x="1635" y="1668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736;p35">
              <a:extLst>
                <a:ext uri="{FF2B5EF4-FFF2-40B4-BE49-F238E27FC236}">
                  <a16:creationId xmlns:a16="http://schemas.microsoft.com/office/drawing/2014/main" id="{0AF0DCDA-9EEF-1CB3-6F3C-1EF6C0054C9C}"/>
                </a:ext>
              </a:extLst>
            </p:cNvPr>
            <p:cNvSpPr/>
            <p:nvPr/>
          </p:nvSpPr>
          <p:spPr>
            <a:xfrm>
              <a:off x="3760148" y="1932888"/>
              <a:ext cx="31229" cy="31878"/>
            </a:xfrm>
            <a:custGeom>
              <a:avLst/>
              <a:gdLst/>
              <a:ahLst/>
              <a:cxnLst/>
              <a:rect l="l" t="t" r="r" b="b"/>
              <a:pathLst>
                <a:path w="1635" h="1669" extrusionOk="0">
                  <a:moveTo>
                    <a:pt x="0" y="0"/>
                  </a:moveTo>
                  <a:lnTo>
                    <a:pt x="0" y="1668"/>
                  </a:lnTo>
                  <a:lnTo>
                    <a:pt x="1635" y="1668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737;p35">
              <a:extLst>
                <a:ext uri="{FF2B5EF4-FFF2-40B4-BE49-F238E27FC236}">
                  <a16:creationId xmlns:a16="http://schemas.microsoft.com/office/drawing/2014/main" id="{4A2E3125-A186-4D25-FFAA-429A18D7B228}"/>
                </a:ext>
              </a:extLst>
            </p:cNvPr>
            <p:cNvSpPr/>
            <p:nvPr/>
          </p:nvSpPr>
          <p:spPr>
            <a:xfrm>
              <a:off x="3821942" y="1932888"/>
              <a:ext cx="31248" cy="31878"/>
            </a:xfrm>
            <a:custGeom>
              <a:avLst/>
              <a:gdLst/>
              <a:ahLst/>
              <a:cxnLst/>
              <a:rect l="l" t="t" r="r" b="b"/>
              <a:pathLst>
                <a:path w="1636" h="1669" extrusionOk="0">
                  <a:moveTo>
                    <a:pt x="1" y="0"/>
                  </a:moveTo>
                  <a:lnTo>
                    <a:pt x="1" y="1668"/>
                  </a:lnTo>
                  <a:lnTo>
                    <a:pt x="1635" y="1668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738;p35">
              <a:extLst>
                <a:ext uri="{FF2B5EF4-FFF2-40B4-BE49-F238E27FC236}">
                  <a16:creationId xmlns:a16="http://schemas.microsoft.com/office/drawing/2014/main" id="{D5FFF103-243A-BAB4-0DE4-98A0E810D9F3}"/>
                </a:ext>
              </a:extLst>
            </p:cNvPr>
            <p:cNvSpPr/>
            <p:nvPr/>
          </p:nvSpPr>
          <p:spPr>
            <a:xfrm>
              <a:off x="3697704" y="1996611"/>
              <a:ext cx="31229" cy="32508"/>
            </a:xfrm>
            <a:custGeom>
              <a:avLst/>
              <a:gdLst/>
              <a:ahLst/>
              <a:cxnLst/>
              <a:rect l="l" t="t" r="r" b="b"/>
              <a:pathLst>
                <a:path w="1635" h="1702" extrusionOk="0">
                  <a:moveTo>
                    <a:pt x="0" y="0"/>
                  </a:moveTo>
                  <a:lnTo>
                    <a:pt x="0" y="1701"/>
                  </a:lnTo>
                  <a:lnTo>
                    <a:pt x="1635" y="1701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739;p35">
              <a:extLst>
                <a:ext uri="{FF2B5EF4-FFF2-40B4-BE49-F238E27FC236}">
                  <a16:creationId xmlns:a16="http://schemas.microsoft.com/office/drawing/2014/main" id="{A4142565-89EE-E09C-D435-64C5731BD71B}"/>
                </a:ext>
              </a:extLst>
            </p:cNvPr>
            <p:cNvSpPr/>
            <p:nvPr/>
          </p:nvSpPr>
          <p:spPr>
            <a:xfrm>
              <a:off x="3760148" y="1996611"/>
              <a:ext cx="31229" cy="32508"/>
            </a:xfrm>
            <a:custGeom>
              <a:avLst/>
              <a:gdLst/>
              <a:ahLst/>
              <a:cxnLst/>
              <a:rect l="l" t="t" r="r" b="b"/>
              <a:pathLst>
                <a:path w="1635" h="1702" extrusionOk="0">
                  <a:moveTo>
                    <a:pt x="0" y="0"/>
                  </a:moveTo>
                  <a:lnTo>
                    <a:pt x="0" y="1701"/>
                  </a:lnTo>
                  <a:lnTo>
                    <a:pt x="1635" y="1701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740;p35">
              <a:extLst>
                <a:ext uri="{FF2B5EF4-FFF2-40B4-BE49-F238E27FC236}">
                  <a16:creationId xmlns:a16="http://schemas.microsoft.com/office/drawing/2014/main" id="{8D9F5AF8-16DB-5D7A-C8E3-DFE230DEF7D1}"/>
                </a:ext>
              </a:extLst>
            </p:cNvPr>
            <p:cNvSpPr/>
            <p:nvPr/>
          </p:nvSpPr>
          <p:spPr>
            <a:xfrm>
              <a:off x="3821942" y="1996611"/>
              <a:ext cx="31248" cy="32508"/>
            </a:xfrm>
            <a:custGeom>
              <a:avLst/>
              <a:gdLst/>
              <a:ahLst/>
              <a:cxnLst/>
              <a:rect l="l" t="t" r="r" b="b"/>
              <a:pathLst>
                <a:path w="1636" h="1702" extrusionOk="0">
                  <a:moveTo>
                    <a:pt x="1" y="0"/>
                  </a:moveTo>
                  <a:lnTo>
                    <a:pt x="1" y="1701"/>
                  </a:lnTo>
                  <a:lnTo>
                    <a:pt x="1635" y="1701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741;p35">
              <a:extLst>
                <a:ext uri="{FF2B5EF4-FFF2-40B4-BE49-F238E27FC236}">
                  <a16:creationId xmlns:a16="http://schemas.microsoft.com/office/drawing/2014/main" id="{5827B10D-E33A-CCE0-6B31-BF2FBF17A8FD}"/>
                </a:ext>
              </a:extLst>
            </p:cNvPr>
            <p:cNvSpPr/>
            <p:nvPr/>
          </p:nvSpPr>
          <p:spPr>
            <a:xfrm>
              <a:off x="3697704" y="2060964"/>
              <a:ext cx="31229" cy="31878"/>
            </a:xfrm>
            <a:custGeom>
              <a:avLst/>
              <a:gdLst/>
              <a:ahLst/>
              <a:cxnLst/>
              <a:rect l="l" t="t" r="r" b="b"/>
              <a:pathLst>
                <a:path w="1635" h="1669" extrusionOk="0">
                  <a:moveTo>
                    <a:pt x="0" y="0"/>
                  </a:moveTo>
                  <a:lnTo>
                    <a:pt x="0" y="1668"/>
                  </a:lnTo>
                  <a:lnTo>
                    <a:pt x="1635" y="1668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71F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742;p35">
              <a:extLst>
                <a:ext uri="{FF2B5EF4-FFF2-40B4-BE49-F238E27FC236}">
                  <a16:creationId xmlns:a16="http://schemas.microsoft.com/office/drawing/2014/main" id="{7F4F3A50-4ACB-F849-B11D-969EBC3FE59A}"/>
                </a:ext>
              </a:extLst>
            </p:cNvPr>
            <p:cNvSpPr/>
            <p:nvPr/>
          </p:nvSpPr>
          <p:spPr>
            <a:xfrm>
              <a:off x="3760148" y="2060964"/>
              <a:ext cx="31229" cy="31878"/>
            </a:xfrm>
            <a:custGeom>
              <a:avLst/>
              <a:gdLst/>
              <a:ahLst/>
              <a:cxnLst/>
              <a:rect l="l" t="t" r="r" b="b"/>
              <a:pathLst>
                <a:path w="1635" h="1669" extrusionOk="0">
                  <a:moveTo>
                    <a:pt x="0" y="0"/>
                  </a:moveTo>
                  <a:lnTo>
                    <a:pt x="0" y="1668"/>
                  </a:lnTo>
                  <a:lnTo>
                    <a:pt x="1635" y="1668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71F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743;p35">
              <a:extLst>
                <a:ext uri="{FF2B5EF4-FFF2-40B4-BE49-F238E27FC236}">
                  <a16:creationId xmlns:a16="http://schemas.microsoft.com/office/drawing/2014/main" id="{3E7267E9-56A1-9609-F3E7-5F53392834BF}"/>
                </a:ext>
              </a:extLst>
            </p:cNvPr>
            <p:cNvSpPr/>
            <p:nvPr/>
          </p:nvSpPr>
          <p:spPr>
            <a:xfrm>
              <a:off x="3697704" y="2124668"/>
              <a:ext cx="31229" cy="32527"/>
            </a:xfrm>
            <a:custGeom>
              <a:avLst/>
              <a:gdLst/>
              <a:ahLst/>
              <a:cxnLst/>
              <a:rect l="l" t="t" r="r" b="b"/>
              <a:pathLst>
                <a:path w="1635" h="1703" extrusionOk="0">
                  <a:moveTo>
                    <a:pt x="0" y="1"/>
                  </a:moveTo>
                  <a:lnTo>
                    <a:pt x="0" y="1702"/>
                  </a:lnTo>
                  <a:lnTo>
                    <a:pt x="1635" y="1702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rgbClr val="71F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744;p35">
              <a:extLst>
                <a:ext uri="{FF2B5EF4-FFF2-40B4-BE49-F238E27FC236}">
                  <a16:creationId xmlns:a16="http://schemas.microsoft.com/office/drawing/2014/main" id="{E0FEEE39-A13F-2753-80AA-B8564709B37B}"/>
                </a:ext>
              </a:extLst>
            </p:cNvPr>
            <p:cNvSpPr/>
            <p:nvPr/>
          </p:nvSpPr>
          <p:spPr>
            <a:xfrm>
              <a:off x="3760148" y="2124668"/>
              <a:ext cx="31229" cy="32527"/>
            </a:xfrm>
            <a:custGeom>
              <a:avLst/>
              <a:gdLst/>
              <a:ahLst/>
              <a:cxnLst/>
              <a:rect l="l" t="t" r="r" b="b"/>
              <a:pathLst>
                <a:path w="1635" h="1703" extrusionOk="0">
                  <a:moveTo>
                    <a:pt x="0" y="1"/>
                  </a:moveTo>
                  <a:lnTo>
                    <a:pt x="0" y="1702"/>
                  </a:lnTo>
                  <a:lnTo>
                    <a:pt x="1635" y="1702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rgbClr val="71F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745;p35">
              <a:extLst>
                <a:ext uri="{FF2B5EF4-FFF2-40B4-BE49-F238E27FC236}">
                  <a16:creationId xmlns:a16="http://schemas.microsoft.com/office/drawing/2014/main" id="{A5449CDF-116D-BF7C-925B-FC6F485DFDF6}"/>
                </a:ext>
              </a:extLst>
            </p:cNvPr>
            <p:cNvSpPr/>
            <p:nvPr/>
          </p:nvSpPr>
          <p:spPr>
            <a:xfrm>
              <a:off x="3697704" y="2189021"/>
              <a:ext cx="31229" cy="31878"/>
            </a:xfrm>
            <a:custGeom>
              <a:avLst/>
              <a:gdLst/>
              <a:ahLst/>
              <a:cxnLst/>
              <a:rect l="l" t="t" r="r" b="b"/>
              <a:pathLst>
                <a:path w="1635" h="1669" extrusionOk="0">
                  <a:moveTo>
                    <a:pt x="0" y="1"/>
                  </a:moveTo>
                  <a:lnTo>
                    <a:pt x="0" y="1669"/>
                  </a:lnTo>
                  <a:lnTo>
                    <a:pt x="1635" y="1669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rgbClr val="71F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746;p35">
              <a:extLst>
                <a:ext uri="{FF2B5EF4-FFF2-40B4-BE49-F238E27FC236}">
                  <a16:creationId xmlns:a16="http://schemas.microsoft.com/office/drawing/2014/main" id="{A3AE288F-3D70-2ECE-98F7-4FFE7706FCF3}"/>
                </a:ext>
              </a:extLst>
            </p:cNvPr>
            <p:cNvSpPr/>
            <p:nvPr/>
          </p:nvSpPr>
          <p:spPr>
            <a:xfrm>
              <a:off x="3266329" y="2133588"/>
              <a:ext cx="24238" cy="24238"/>
            </a:xfrm>
            <a:custGeom>
              <a:avLst/>
              <a:gdLst/>
              <a:ahLst/>
              <a:cxnLst/>
              <a:rect l="l" t="t" r="r" b="b"/>
              <a:pathLst>
                <a:path w="1269" h="1269" extrusionOk="0">
                  <a:moveTo>
                    <a:pt x="0" y="1"/>
                  </a:moveTo>
                  <a:lnTo>
                    <a:pt x="0" y="1268"/>
                  </a:lnTo>
                  <a:lnTo>
                    <a:pt x="1268" y="1268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E9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747;p35">
              <a:extLst>
                <a:ext uri="{FF2B5EF4-FFF2-40B4-BE49-F238E27FC236}">
                  <a16:creationId xmlns:a16="http://schemas.microsoft.com/office/drawing/2014/main" id="{0E061F14-D319-E5D2-CAD4-59EE306D65C1}"/>
                </a:ext>
              </a:extLst>
            </p:cNvPr>
            <p:cNvSpPr/>
            <p:nvPr/>
          </p:nvSpPr>
          <p:spPr>
            <a:xfrm>
              <a:off x="3314752" y="2133588"/>
              <a:ext cx="24238" cy="24238"/>
            </a:xfrm>
            <a:custGeom>
              <a:avLst/>
              <a:gdLst/>
              <a:ahLst/>
              <a:cxnLst/>
              <a:rect l="l" t="t" r="r" b="b"/>
              <a:pathLst>
                <a:path w="1269" h="1269" extrusionOk="0">
                  <a:moveTo>
                    <a:pt x="1" y="1"/>
                  </a:moveTo>
                  <a:lnTo>
                    <a:pt x="1" y="1268"/>
                  </a:lnTo>
                  <a:lnTo>
                    <a:pt x="1268" y="1268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E9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748;p35">
              <a:extLst>
                <a:ext uri="{FF2B5EF4-FFF2-40B4-BE49-F238E27FC236}">
                  <a16:creationId xmlns:a16="http://schemas.microsoft.com/office/drawing/2014/main" id="{3AEDCD04-9E7E-B2B1-C8B4-E33F44688B5D}"/>
                </a:ext>
              </a:extLst>
            </p:cNvPr>
            <p:cNvSpPr/>
            <p:nvPr/>
          </p:nvSpPr>
          <p:spPr>
            <a:xfrm>
              <a:off x="3363175" y="2133588"/>
              <a:ext cx="24238" cy="24238"/>
            </a:xfrm>
            <a:custGeom>
              <a:avLst/>
              <a:gdLst/>
              <a:ahLst/>
              <a:cxnLst/>
              <a:rect l="l" t="t" r="r" b="b"/>
              <a:pathLst>
                <a:path w="1269" h="1269" extrusionOk="0">
                  <a:moveTo>
                    <a:pt x="1" y="1"/>
                  </a:moveTo>
                  <a:lnTo>
                    <a:pt x="1" y="1268"/>
                  </a:lnTo>
                  <a:lnTo>
                    <a:pt x="1268" y="1268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749;p35">
              <a:extLst>
                <a:ext uri="{FF2B5EF4-FFF2-40B4-BE49-F238E27FC236}">
                  <a16:creationId xmlns:a16="http://schemas.microsoft.com/office/drawing/2014/main" id="{6308EDA1-7411-38A2-56A3-6C4E8E51B1E9}"/>
                </a:ext>
              </a:extLst>
            </p:cNvPr>
            <p:cNvSpPr/>
            <p:nvPr/>
          </p:nvSpPr>
          <p:spPr>
            <a:xfrm>
              <a:off x="3266329" y="2182030"/>
              <a:ext cx="24238" cy="24219"/>
            </a:xfrm>
            <a:custGeom>
              <a:avLst/>
              <a:gdLst/>
              <a:ahLst/>
              <a:cxnLst/>
              <a:rect l="l" t="t" r="r" b="b"/>
              <a:pathLst>
                <a:path w="1269" h="1268" extrusionOk="0">
                  <a:moveTo>
                    <a:pt x="0" y="0"/>
                  </a:moveTo>
                  <a:lnTo>
                    <a:pt x="0" y="1268"/>
                  </a:lnTo>
                  <a:lnTo>
                    <a:pt x="1268" y="1268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E9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750;p35">
              <a:extLst>
                <a:ext uri="{FF2B5EF4-FFF2-40B4-BE49-F238E27FC236}">
                  <a16:creationId xmlns:a16="http://schemas.microsoft.com/office/drawing/2014/main" id="{194A407A-E37A-55CF-AF01-FCD2B846101C}"/>
                </a:ext>
              </a:extLst>
            </p:cNvPr>
            <p:cNvSpPr/>
            <p:nvPr/>
          </p:nvSpPr>
          <p:spPr>
            <a:xfrm>
              <a:off x="3314752" y="2182030"/>
              <a:ext cx="24238" cy="24219"/>
            </a:xfrm>
            <a:custGeom>
              <a:avLst/>
              <a:gdLst/>
              <a:ahLst/>
              <a:cxnLst/>
              <a:rect l="l" t="t" r="r" b="b"/>
              <a:pathLst>
                <a:path w="1269" h="1268" extrusionOk="0">
                  <a:moveTo>
                    <a:pt x="1" y="0"/>
                  </a:moveTo>
                  <a:lnTo>
                    <a:pt x="1" y="1268"/>
                  </a:lnTo>
                  <a:lnTo>
                    <a:pt x="1268" y="1268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751;p35">
              <a:extLst>
                <a:ext uri="{FF2B5EF4-FFF2-40B4-BE49-F238E27FC236}">
                  <a16:creationId xmlns:a16="http://schemas.microsoft.com/office/drawing/2014/main" id="{7A95322E-E894-0FAA-4E1C-46102C2C49F2}"/>
                </a:ext>
              </a:extLst>
            </p:cNvPr>
            <p:cNvSpPr/>
            <p:nvPr/>
          </p:nvSpPr>
          <p:spPr>
            <a:xfrm>
              <a:off x="3363175" y="2182030"/>
              <a:ext cx="24238" cy="24219"/>
            </a:xfrm>
            <a:custGeom>
              <a:avLst/>
              <a:gdLst/>
              <a:ahLst/>
              <a:cxnLst/>
              <a:rect l="l" t="t" r="r" b="b"/>
              <a:pathLst>
                <a:path w="1269" h="1268" extrusionOk="0">
                  <a:moveTo>
                    <a:pt x="1" y="0"/>
                  </a:moveTo>
                  <a:lnTo>
                    <a:pt x="1" y="1268"/>
                  </a:lnTo>
                  <a:lnTo>
                    <a:pt x="1268" y="1268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752;p35">
              <a:extLst>
                <a:ext uri="{FF2B5EF4-FFF2-40B4-BE49-F238E27FC236}">
                  <a16:creationId xmlns:a16="http://schemas.microsoft.com/office/drawing/2014/main" id="{8C203476-EFBA-2649-B9D7-554B3322E94E}"/>
                </a:ext>
              </a:extLst>
            </p:cNvPr>
            <p:cNvSpPr/>
            <p:nvPr/>
          </p:nvSpPr>
          <p:spPr>
            <a:xfrm>
              <a:off x="3266329" y="2230452"/>
              <a:ext cx="24238" cy="24219"/>
            </a:xfrm>
            <a:custGeom>
              <a:avLst/>
              <a:gdLst/>
              <a:ahLst/>
              <a:cxnLst/>
              <a:rect l="l" t="t" r="r" b="b"/>
              <a:pathLst>
                <a:path w="1269" h="1268" extrusionOk="0">
                  <a:moveTo>
                    <a:pt x="0" y="0"/>
                  </a:moveTo>
                  <a:lnTo>
                    <a:pt x="0" y="1268"/>
                  </a:lnTo>
                  <a:lnTo>
                    <a:pt x="1268" y="1268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E9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753;p35">
              <a:extLst>
                <a:ext uri="{FF2B5EF4-FFF2-40B4-BE49-F238E27FC236}">
                  <a16:creationId xmlns:a16="http://schemas.microsoft.com/office/drawing/2014/main" id="{E8E90B86-E936-8AEC-8A85-7170BBBB0A8A}"/>
                </a:ext>
              </a:extLst>
            </p:cNvPr>
            <p:cNvSpPr/>
            <p:nvPr/>
          </p:nvSpPr>
          <p:spPr>
            <a:xfrm>
              <a:off x="3314752" y="2230452"/>
              <a:ext cx="24238" cy="24219"/>
            </a:xfrm>
            <a:custGeom>
              <a:avLst/>
              <a:gdLst/>
              <a:ahLst/>
              <a:cxnLst/>
              <a:rect l="l" t="t" r="r" b="b"/>
              <a:pathLst>
                <a:path w="1269" h="1268" extrusionOk="0">
                  <a:moveTo>
                    <a:pt x="1" y="0"/>
                  </a:moveTo>
                  <a:lnTo>
                    <a:pt x="1" y="1268"/>
                  </a:lnTo>
                  <a:lnTo>
                    <a:pt x="1268" y="1268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754;p35">
              <a:extLst>
                <a:ext uri="{FF2B5EF4-FFF2-40B4-BE49-F238E27FC236}">
                  <a16:creationId xmlns:a16="http://schemas.microsoft.com/office/drawing/2014/main" id="{BD6E3C39-0502-1996-9744-B1AAE1E037B8}"/>
                </a:ext>
              </a:extLst>
            </p:cNvPr>
            <p:cNvSpPr/>
            <p:nvPr/>
          </p:nvSpPr>
          <p:spPr>
            <a:xfrm>
              <a:off x="3363175" y="2230452"/>
              <a:ext cx="24238" cy="24219"/>
            </a:xfrm>
            <a:custGeom>
              <a:avLst/>
              <a:gdLst/>
              <a:ahLst/>
              <a:cxnLst/>
              <a:rect l="l" t="t" r="r" b="b"/>
              <a:pathLst>
                <a:path w="1269" h="1268" extrusionOk="0">
                  <a:moveTo>
                    <a:pt x="1" y="0"/>
                  </a:moveTo>
                  <a:lnTo>
                    <a:pt x="1" y="1268"/>
                  </a:lnTo>
                  <a:lnTo>
                    <a:pt x="1268" y="1268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755;p35">
              <a:extLst>
                <a:ext uri="{FF2B5EF4-FFF2-40B4-BE49-F238E27FC236}">
                  <a16:creationId xmlns:a16="http://schemas.microsoft.com/office/drawing/2014/main" id="{60BDFB04-FD06-1BED-B160-62E04AA36BBB}"/>
                </a:ext>
              </a:extLst>
            </p:cNvPr>
            <p:cNvSpPr/>
            <p:nvPr/>
          </p:nvSpPr>
          <p:spPr>
            <a:xfrm>
              <a:off x="3266329" y="2278875"/>
              <a:ext cx="24238" cy="24219"/>
            </a:xfrm>
            <a:custGeom>
              <a:avLst/>
              <a:gdLst/>
              <a:ahLst/>
              <a:cxnLst/>
              <a:rect l="l" t="t" r="r" b="b"/>
              <a:pathLst>
                <a:path w="1269" h="1268" extrusionOk="0">
                  <a:moveTo>
                    <a:pt x="0" y="0"/>
                  </a:moveTo>
                  <a:lnTo>
                    <a:pt x="0" y="1268"/>
                  </a:lnTo>
                  <a:lnTo>
                    <a:pt x="1268" y="1268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756;p35">
              <a:extLst>
                <a:ext uri="{FF2B5EF4-FFF2-40B4-BE49-F238E27FC236}">
                  <a16:creationId xmlns:a16="http://schemas.microsoft.com/office/drawing/2014/main" id="{D02F7D83-5D56-5506-9C08-6FDDD7ECE26A}"/>
                </a:ext>
              </a:extLst>
            </p:cNvPr>
            <p:cNvSpPr/>
            <p:nvPr/>
          </p:nvSpPr>
          <p:spPr>
            <a:xfrm>
              <a:off x="3314752" y="2278875"/>
              <a:ext cx="24238" cy="24219"/>
            </a:xfrm>
            <a:custGeom>
              <a:avLst/>
              <a:gdLst/>
              <a:ahLst/>
              <a:cxnLst/>
              <a:rect l="l" t="t" r="r" b="b"/>
              <a:pathLst>
                <a:path w="1269" h="1268" extrusionOk="0">
                  <a:moveTo>
                    <a:pt x="1" y="0"/>
                  </a:moveTo>
                  <a:lnTo>
                    <a:pt x="1" y="1268"/>
                  </a:lnTo>
                  <a:lnTo>
                    <a:pt x="1268" y="1268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757;p35">
              <a:extLst>
                <a:ext uri="{FF2B5EF4-FFF2-40B4-BE49-F238E27FC236}">
                  <a16:creationId xmlns:a16="http://schemas.microsoft.com/office/drawing/2014/main" id="{99E3BF85-4DAC-6899-F511-8945690E26FE}"/>
                </a:ext>
              </a:extLst>
            </p:cNvPr>
            <p:cNvSpPr/>
            <p:nvPr/>
          </p:nvSpPr>
          <p:spPr>
            <a:xfrm>
              <a:off x="3363175" y="2278875"/>
              <a:ext cx="24238" cy="24219"/>
            </a:xfrm>
            <a:custGeom>
              <a:avLst/>
              <a:gdLst/>
              <a:ahLst/>
              <a:cxnLst/>
              <a:rect l="l" t="t" r="r" b="b"/>
              <a:pathLst>
                <a:path w="1269" h="1268" extrusionOk="0">
                  <a:moveTo>
                    <a:pt x="1" y="0"/>
                  </a:moveTo>
                  <a:lnTo>
                    <a:pt x="1" y="1268"/>
                  </a:lnTo>
                  <a:lnTo>
                    <a:pt x="1268" y="1268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758;p35">
              <a:extLst>
                <a:ext uri="{FF2B5EF4-FFF2-40B4-BE49-F238E27FC236}">
                  <a16:creationId xmlns:a16="http://schemas.microsoft.com/office/drawing/2014/main" id="{913408F8-980F-455A-3671-1A95D6F1F5E0}"/>
                </a:ext>
              </a:extLst>
            </p:cNvPr>
            <p:cNvSpPr/>
            <p:nvPr/>
          </p:nvSpPr>
          <p:spPr>
            <a:xfrm>
              <a:off x="3266329" y="2327297"/>
              <a:ext cx="24238" cy="24238"/>
            </a:xfrm>
            <a:custGeom>
              <a:avLst/>
              <a:gdLst/>
              <a:ahLst/>
              <a:cxnLst/>
              <a:rect l="l" t="t" r="r" b="b"/>
              <a:pathLst>
                <a:path w="1269" h="1269" extrusionOk="0">
                  <a:moveTo>
                    <a:pt x="0" y="0"/>
                  </a:moveTo>
                  <a:lnTo>
                    <a:pt x="0" y="1268"/>
                  </a:lnTo>
                  <a:lnTo>
                    <a:pt x="1268" y="1268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759;p35">
              <a:extLst>
                <a:ext uri="{FF2B5EF4-FFF2-40B4-BE49-F238E27FC236}">
                  <a16:creationId xmlns:a16="http://schemas.microsoft.com/office/drawing/2014/main" id="{53CE2F23-0417-62A4-E624-BA2A32B85647}"/>
                </a:ext>
              </a:extLst>
            </p:cNvPr>
            <p:cNvSpPr/>
            <p:nvPr/>
          </p:nvSpPr>
          <p:spPr>
            <a:xfrm>
              <a:off x="3314752" y="2327297"/>
              <a:ext cx="24238" cy="24238"/>
            </a:xfrm>
            <a:custGeom>
              <a:avLst/>
              <a:gdLst/>
              <a:ahLst/>
              <a:cxnLst/>
              <a:rect l="l" t="t" r="r" b="b"/>
              <a:pathLst>
                <a:path w="1269" h="1269" extrusionOk="0">
                  <a:moveTo>
                    <a:pt x="1" y="0"/>
                  </a:moveTo>
                  <a:lnTo>
                    <a:pt x="1" y="1268"/>
                  </a:lnTo>
                  <a:lnTo>
                    <a:pt x="1268" y="1268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760;p35">
              <a:extLst>
                <a:ext uri="{FF2B5EF4-FFF2-40B4-BE49-F238E27FC236}">
                  <a16:creationId xmlns:a16="http://schemas.microsoft.com/office/drawing/2014/main" id="{04A0FA96-4FD8-E62D-4381-5A27D67CC319}"/>
                </a:ext>
              </a:extLst>
            </p:cNvPr>
            <p:cNvSpPr/>
            <p:nvPr/>
          </p:nvSpPr>
          <p:spPr>
            <a:xfrm>
              <a:off x="3266329" y="2375720"/>
              <a:ext cx="24238" cy="24238"/>
            </a:xfrm>
            <a:custGeom>
              <a:avLst/>
              <a:gdLst/>
              <a:ahLst/>
              <a:cxnLst/>
              <a:rect l="l" t="t" r="r" b="b"/>
              <a:pathLst>
                <a:path w="1269" h="1269" extrusionOk="0">
                  <a:moveTo>
                    <a:pt x="0" y="1"/>
                  </a:moveTo>
                  <a:lnTo>
                    <a:pt x="0" y="1268"/>
                  </a:lnTo>
                  <a:lnTo>
                    <a:pt x="1268" y="1268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761;p35">
              <a:extLst>
                <a:ext uri="{FF2B5EF4-FFF2-40B4-BE49-F238E27FC236}">
                  <a16:creationId xmlns:a16="http://schemas.microsoft.com/office/drawing/2014/main" id="{53E0321B-CE2E-2190-6477-31981500E5F0}"/>
                </a:ext>
              </a:extLst>
            </p:cNvPr>
            <p:cNvSpPr/>
            <p:nvPr/>
          </p:nvSpPr>
          <p:spPr>
            <a:xfrm>
              <a:off x="3411598" y="1963469"/>
              <a:ext cx="268890" cy="475304"/>
            </a:xfrm>
            <a:custGeom>
              <a:avLst/>
              <a:gdLst/>
              <a:ahLst/>
              <a:cxnLst/>
              <a:rect l="l" t="t" r="r" b="b"/>
              <a:pathLst>
                <a:path w="14078" h="24885" extrusionOk="0">
                  <a:moveTo>
                    <a:pt x="1" y="1"/>
                  </a:moveTo>
                  <a:lnTo>
                    <a:pt x="1" y="24885"/>
                  </a:lnTo>
                  <a:lnTo>
                    <a:pt x="14078" y="24885"/>
                  </a:lnTo>
                  <a:lnTo>
                    <a:pt x="140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762;p35">
              <a:extLst>
                <a:ext uri="{FF2B5EF4-FFF2-40B4-BE49-F238E27FC236}">
                  <a16:creationId xmlns:a16="http://schemas.microsoft.com/office/drawing/2014/main" id="{8F1243D1-E2C1-16EA-940C-3E7AC966F43D}"/>
                </a:ext>
              </a:extLst>
            </p:cNvPr>
            <p:cNvSpPr/>
            <p:nvPr/>
          </p:nvSpPr>
          <p:spPr>
            <a:xfrm>
              <a:off x="3446649" y="2003621"/>
              <a:ext cx="28058" cy="28039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1" y="0"/>
                  </a:moveTo>
                  <a:lnTo>
                    <a:pt x="1" y="1468"/>
                  </a:lnTo>
                  <a:lnTo>
                    <a:pt x="1468" y="146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763;p35">
              <a:extLst>
                <a:ext uri="{FF2B5EF4-FFF2-40B4-BE49-F238E27FC236}">
                  <a16:creationId xmlns:a16="http://schemas.microsoft.com/office/drawing/2014/main" id="{6DC89BE9-D971-7BDB-6AF4-08C2E1A931CD}"/>
                </a:ext>
              </a:extLst>
            </p:cNvPr>
            <p:cNvSpPr/>
            <p:nvPr/>
          </p:nvSpPr>
          <p:spPr>
            <a:xfrm>
              <a:off x="3503363" y="2003621"/>
              <a:ext cx="28688" cy="28039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0" y="0"/>
                  </a:moveTo>
                  <a:lnTo>
                    <a:pt x="0" y="1468"/>
                  </a:lnTo>
                  <a:lnTo>
                    <a:pt x="1501" y="1468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764;p35">
              <a:extLst>
                <a:ext uri="{FF2B5EF4-FFF2-40B4-BE49-F238E27FC236}">
                  <a16:creationId xmlns:a16="http://schemas.microsoft.com/office/drawing/2014/main" id="{1843F587-E634-7735-29BA-B31F1168E33A}"/>
                </a:ext>
              </a:extLst>
            </p:cNvPr>
            <p:cNvSpPr/>
            <p:nvPr/>
          </p:nvSpPr>
          <p:spPr>
            <a:xfrm>
              <a:off x="3560706" y="2003621"/>
              <a:ext cx="28058" cy="28039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0" y="0"/>
                  </a:moveTo>
                  <a:lnTo>
                    <a:pt x="0" y="1468"/>
                  </a:lnTo>
                  <a:lnTo>
                    <a:pt x="1468" y="146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765;p35">
              <a:extLst>
                <a:ext uri="{FF2B5EF4-FFF2-40B4-BE49-F238E27FC236}">
                  <a16:creationId xmlns:a16="http://schemas.microsoft.com/office/drawing/2014/main" id="{257CD851-C06B-2827-AA2F-A5A87ABC1658}"/>
                </a:ext>
              </a:extLst>
            </p:cNvPr>
            <p:cNvSpPr/>
            <p:nvPr/>
          </p:nvSpPr>
          <p:spPr>
            <a:xfrm>
              <a:off x="3617419" y="2003621"/>
              <a:ext cx="28688" cy="28039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0" y="0"/>
                  </a:moveTo>
                  <a:lnTo>
                    <a:pt x="0" y="1468"/>
                  </a:lnTo>
                  <a:lnTo>
                    <a:pt x="1501" y="1468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766;p35">
              <a:extLst>
                <a:ext uri="{FF2B5EF4-FFF2-40B4-BE49-F238E27FC236}">
                  <a16:creationId xmlns:a16="http://schemas.microsoft.com/office/drawing/2014/main" id="{FF8006A7-27DB-0844-F8C3-04117525EF21}"/>
                </a:ext>
              </a:extLst>
            </p:cNvPr>
            <p:cNvSpPr/>
            <p:nvPr/>
          </p:nvSpPr>
          <p:spPr>
            <a:xfrm>
              <a:off x="3446649" y="2060314"/>
              <a:ext cx="28058" cy="28688"/>
            </a:xfrm>
            <a:custGeom>
              <a:avLst/>
              <a:gdLst/>
              <a:ahLst/>
              <a:cxnLst/>
              <a:rect l="l" t="t" r="r" b="b"/>
              <a:pathLst>
                <a:path w="1469" h="1502" extrusionOk="0">
                  <a:moveTo>
                    <a:pt x="1" y="1"/>
                  </a:moveTo>
                  <a:lnTo>
                    <a:pt x="1" y="1502"/>
                  </a:lnTo>
                  <a:lnTo>
                    <a:pt x="1468" y="150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767;p35">
              <a:extLst>
                <a:ext uri="{FF2B5EF4-FFF2-40B4-BE49-F238E27FC236}">
                  <a16:creationId xmlns:a16="http://schemas.microsoft.com/office/drawing/2014/main" id="{1CD5ED45-7C8F-0B5D-829B-DA67C9772F81}"/>
                </a:ext>
              </a:extLst>
            </p:cNvPr>
            <p:cNvSpPr/>
            <p:nvPr/>
          </p:nvSpPr>
          <p:spPr>
            <a:xfrm>
              <a:off x="3503363" y="2060314"/>
              <a:ext cx="28688" cy="28688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768;p35">
              <a:extLst>
                <a:ext uri="{FF2B5EF4-FFF2-40B4-BE49-F238E27FC236}">
                  <a16:creationId xmlns:a16="http://schemas.microsoft.com/office/drawing/2014/main" id="{CBF1FCD3-9CF0-F6FB-42C0-C07DB95EEDB2}"/>
                </a:ext>
              </a:extLst>
            </p:cNvPr>
            <p:cNvSpPr/>
            <p:nvPr/>
          </p:nvSpPr>
          <p:spPr>
            <a:xfrm>
              <a:off x="3560706" y="2060314"/>
              <a:ext cx="28058" cy="28688"/>
            </a:xfrm>
            <a:custGeom>
              <a:avLst/>
              <a:gdLst/>
              <a:ahLst/>
              <a:cxnLst/>
              <a:rect l="l" t="t" r="r" b="b"/>
              <a:pathLst>
                <a:path w="1469" h="1502" extrusionOk="0">
                  <a:moveTo>
                    <a:pt x="0" y="1"/>
                  </a:moveTo>
                  <a:lnTo>
                    <a:pt x="0" y="1502"/>
                  </a:lnTo>
                  <a:lnTo>
                    <a:pt x="1468" y="150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769;p35">
              <a:extLst>
                <a:ext uri="{FF2B5EF4-FFF2-40B4-BE49-F238E27FC236}">
                  <a16:creationId xmlns:a16="http://schemas.microsoft.com/office/drawing/2014/main" id="{6F561178-921E-3032-E49C-762F93C6F4A4}"/>
                </a:ext>
              </a:extLst>
            </p:cNvPr>
            <p:cNvSpPr/>
            <p:nvPr/>
          </p:nvSpPr>
          <p:spPr>
            <a:xfrm>
              <a:off x="3617419" y="2060314"/>
              <a:ext cx="28688" cy="28688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770;p35">
              <a:extLst>
                <a:ext uri="{FF2B5EF4-FFF2-40B4-BE49-F238E27FC236}">
                  <a16:creationId xmlns:a16="http://schemas.microsoft.com/office/drawing/2014/main" id="{F56C5413-5BF8-33BF-C023-1FDCE5F39E12}"/>
                </a:ext>
              </a:extLst>
            </p:cNvPr>
            <p:cNvSpPr/>
            <p:nvPr/>
          </p:nvSpPr>
          <p:spPr>
            <a:xfrm>
              <a:off x="3446649" y="2117657"/>
              <a:ext cx="28058" cy="28707"/>
            </a:xfrm>
            <a:custGeom>
              <a:avLst/>
              <a:gdLst/>
              <a:ahLst/>
              <a:cxnLst/>
              <a:rect l="l" t="t" r="r" b="b"/>
              <a:pathLst>
                <a:path w="1469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468" y="150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771;p35">
              <a:extLst>
                <a:ext uri="{FF2B5EF4-FFF2-40B4-BE49-F238E27FC236}">
                  <a16:creationId xmlns:a16="http://schemas.microsoft.com/office/drawing/2014/main" id="{2B009CDD-2610-0547-D3A3-CBDBED5B58B2}"/>
                </a:ext>
              </a:extLst>
            </p:cNvPr>
            <p:cNvSpPr/>
            <p:nvPr/>
          </p:nvSpPr>
          <p:spPr>
            <a:xfrm>
              <a:off x="3503363" y="2117657"/>
              <a:ext cx="28688" cy="28707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772;p35">
              <a:extLst>
                <a:ext uri="{FF2B5EF4-FFF2-40B4-BE49-F238E27FC236}">
                  <a16:creationId xmlns:a16="http://schemas.microsoft.com/office/drawing/2014/main" id="{1D8B99A9-4746-529D-7822-751B0C84AEB9}"/>
                </a:ext>
              </a:extLst>
            </p:cNvPr>
            <p:cNvSpPr/>
            <p:nvPr/>
          </p:nvSpPr>
          <p:spPr>
            <a:xfrm>
              <a:off x="3560706" y="2117657"/>
              <a:ext cx="28058" cy="28707"/>
            </a:xfrm>
            <a:custGeom>
              <a:avLst/>
              <a:gdLst/>
              <a:ahLst/>
              <a:cxnLst/>
              <a:rect l="l" t="t" r="r" b="b"/>
              <a:pathLst>
                <a:path w="1469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468" y="150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773;p35">
              <a:extLst>
                <a:ext uri="{FF2B5EF4-FFF2-40B4-BE49-F238E27FC236}">
                  <a16:creationId xmlns:a16="http://schemas.microsoft.com/office/drawing/2014/main" id="{DE9FC2F9-83C0-20E4-6828-D61E3542D8BF}"/>
                </a:ext>
              </a:extLst>
            </p:cNvPr>
            <p:cNvSpPr/>
            <p:nvPr/>
          </p:nvSpPr>
          <p:spPr>
            <a:xfrm>
              <a:off x="3446649" y="2174370"/>
              <a:ext cx="28058" cy="28688"/>
            </a:xfrm>
            <a:custGeom>
              <a:avLst/>
              <a:gdLst/>
              <a:ahLst/>
              <a:cxnLst/>
              <a:rect l="l" t="t" r="r" b="b"/>
              <a:pathLst>
                <a:path w="1469" h="1502" extrusionOk="0">
                  <a:moveTo>
                    <a:pt x="1" y="1"/>
                  </a:moveTo>
                  <a:lnTo>
                    <a:pt x="1" y="1502"/>
                  </a:lnTo>
                  <a:lnTo>
                    <a:pt x="1468" y="150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774;p35">
              <a:extLst>
                <a:ext uri="{FF2B5EF4-FFF2-40B4-BE49-F238E27FC236}">
                  <a16:creationId xmlns:a16="http://schemas.microsoft.com/office/drawing/2014/main" id="{ECCD76A3-26F9-0727-0BC7-D1062EEFE427}"/>
                </a:ext>
              </a:extLst>
            </p:cNvPr>
            <p:cNvSpPr/>
            <p:nvPr/>
          </p:nvSpPr>
          <p:spPr>
            <a:xfrm>
              <a:off x="3503363" y="2174370"/>
              <a:ext cx="28688" cy="28688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775;p35">
              <a:extLst>
                <a:ext uri="{FF2B5EF4-FFF2-40B4-BE49-F238E27FC236}">
                  <a16:creationId xmlns:a16="http://schemas.microsoft.com/office/drawing/2014/main" id="{030F6809-C224-BCF7-82FD-128B87F5B389}"/>
                </a:ext>
              </a:extLst>
            </p:cNvPr>
            <p:cNvSpPr/>
            <p:nvPr/>
          </p:nvSpPr>
          <p:spPr>
            <a:xfrm>
              <a:off x="3560706" y="2174370"/>
              <a:ext cx="28058" cy="28688"/>
            </a:xfrm>
            <a:custGeom>
              <a:avLst/>
              <a:gdLst/>
              <a:ahLst/>
              <a:cxnLst/>
              <a:rect l="l" t="t" r="r" b="b"/>
              <a:pathLst>
                <a:path w="1469" h="1502" extrusionOk="0">
                  <a:moveTo>
                    <a:pt x="0" y="1"/>
                  </a:moveTo>
                  <a:lnTo>
                    <a:pt x="0" y="1502"/>
                  </a:lnTo>
                  <a:lnTo>
                    <a:pt x="1468" y="150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776;p35">
              <a:extLst>
                <a:ext uri="{FF2B5EF4-FFF2-40B4-BE49-F238E27FC236}">
                  <a16:creationId xmlns:a16="http://schemas.microsoft.com/office/drawing/2014/main" id="{AF379743-6D28-ABF1-C3D9-7A6AE1C8F171}"/>
                </a:ext>
              </a:extLst>
            </p:cNvPr>
            <p:cNvSpPr/>
            <p:nvPr/>
          </p:nvSpPr>
          <p:spPr>
            <a:xfrm>
              <a:off x="3446649" y="2231713"/>
              <a:ext cx="28058" cy="28688"/>
            </a:xfrm>
            <a:custGeom>
              <a:avLst/>
              <a:gdLst/>
              <a:ahLst/>
              <a:cxnLst/>
              <a:rect l="l" t="t" r="r" b="b"/>
              <a:pathLst>
                <a:path w="1469" h="1502" extrusionOk="0">
                  <a:moveTo>
                    <a:pt x="1" y="1"/>
                  </a:moveTo>
                  <a:lnTo>
                    <a:pt x="1" y="1502"/>
                  </a:lnTo>
                  <a:lnTo>
                    <a:pt x="1468" y="150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777;p35">
              <a:extLst>
                <a:ext uri="{FF2B5EF4-FFF2-40B4-BE49-F238E27FC236}">
                  <a16:creationId xmlns:a16="http://schemas.microsoft.com/office/drawing/2014/main" id="{A81CB774-EA5E-0DA5-D522-AAB995548EFF}"/>
                </a:ext>
              </a:extLst>
            </p:cNvPr>
            <p:cNvSpPr/>
            <p:nvPr/>
          </p:nvSpPr>
          <p:spPr>
            <a:xfrm>
              <a:off x="3503363" y="2231713"/>
              <a:ext cx="28688" cy="28688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778;p35">
              <a:extLst>
                <a:ext uri="{FF2B5EF4-FFF2-40B4-BE49-F238E27FC236}">
                  <a16:creationId xmlns:a16="http://schemas.microsoft.com/office/drawing/2014/main" id="{99DB3FE3-CF13-223C-154B-873604556BDC}"/>
                </a:ext>
              </a:extLst>
            </p:cNvPr>
            <p:cNvSpPr/>
            <p:nvPr/>
          </p:nvSpPr>
          <p:spPr>
            <a:xfrm>
              <a:off x="3446649" y="2289075"/>
              <a:ext cx="28058" cy="28039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1" y="0"/>
                  </a:moveTo>
                  <a:lnTo>
                    <a:pt x="1" y="1468"/>
                  </a:lnTo>
                  <a:lnTo>
                    <a:pt x="1468" y="146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779;p35">
              <a:extLst>
                <a:ext uri="{FF2B5EF4-FFF2-40B4-BE49-F238E27FC236}">
                  <a16:creationId xmlns:a16="http://schemas.microsoft.com/office/drawing/2014/main" id="{3B062A40-29CB-4F6B-AB95-259688613FD4}"/>
                </a:ext>
              </a:extLst>
            </p:cNvPr>
            <p:cNvSpPr/>
            <p:nvPr/>
          </p:nvSpPr>
          <p:spPr>
            <a:xfrm>
              <a:off x="3503363" y="2289075"/>
              <a:ext cx="28688" cy="28039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0" y="0"/>
                  </a:moveTo>
                  <a:lnTo>
                    <a:pt x="0" y="1468"/>
                  </a:lnTo>
                  <a:lnTo>
                    <a:pt x="1501" y="1468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780;p35">
              <a:extLst>
                <a:ext uri="{FF2B5EF4-FFF2-40B4-BE49-F238E27FC236}">
                  <a16:creationId xmlns:a16="http://schemas.microsoft.com/office/drawing/2014/main" id="{B05F1476-F8A7-299C-82EC-86BDED591421}"/>
                </a:ext>
              </a:extLst>
            </p:cNvPr>
            <p:cNvSpPr/>
            <p:nvPr/>
          </p:nvSpPr>
          <p:spPr>
            <a:xfrm>
              <a:off x="3446649" y="2345768"/>
              <a:ext cx="28058" cy="28688"/>
            </a:xfrm>
            <a:custGeom>
              <a:avLst/>
              <a:gdLst/>
              <a:ahLst/>
              <a:cxnLst/>
              <a:rect l="l" t="t" r="r" b="b"/>
              <a:pathLst>
                <a:path w="1469" h="1502" extrusionOk="0">
                  <a:moveTo>
                    <a:pt x="1" y="1"/>
                  </a:moveTo>
                  <a:lnTo>
                    <a:pt x="1" y="1502"/>
                  </a:lnTo>
                  <a:lnTo>
                    <a:pt x="1468" y="150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781;p35">
              <a:extLst>
                <a:ext uri="{FF2B5EF4-FFF2-40B4-BE49-F238E27FC236}">
                  <a16:creationId xmlns:a16="http://schemas.microsoft.com/office/drawing/2014/main" id="{6A87BE3C-DCE5-FCBC-7FA6-AE3189204DA6}"/>
                </a:ext>
              </a:extLst>
            </p:cNvPr>
            <p:cNvSpPr/>
            <p:nvPr/>
          </p:nvSpPr>
          <p:spPr>
            <a:xfrm>
              <a:off x="3503363" y="2345768"/>
              <a:ext cx="28688" cy="28688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782;p35">
              <a:extLst>
                <a:ext uri="{FF2B5EF4-FFF2-40B4-BE49-F238E27FC236}">
                  <a16:creationId xmlns:a16="http://schemas.microsoft.com/office/drawing/2014/main" id="{6DFA8C6D-F6F6-3B49-63E2-D97364DF4674}"/>
                </a:ext>
              </a:extLst>
            </p:cNvPr>
            <p:cNvSpPr/>
            <p:nvPr/>
          </p:nvSpPr>
          <p:spPr>
            <a:xfrm>
              <a:off x="3560706" y="2231713"/>
              <a:ext cx="28058" cy="28688"/>
            </a:xfrm>
            <a:custGeom>
              <a:avLst/>
              <a:gdLst/>
              <a:ahLst/>
              <a:cxnLst/>
              <a:rect l="l" t="t" r="r" b="b"/>
              <a:pathLst>
                <a:path w="1469" h="1502" extrusionOk="0">
                  <a:moveTo>
                    <a:pt x="0" y="1"/>
                  </a:moveTo>
                  <a:lnTo>
                    <a:pt x="0" y="1502"/>
                  </a:lnTo>
                  <a:lnTo>
                    <a:pt x="1468" y="150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783;p35">
              <a:extLst>
                <a:ext uri="{FF2B5EF4-FFF2-40B4-BE49-F238E27FC236}">
                  <a16:creationId xmlns:a16="http://schemas.microsoft.com/office/drawing/2014/main" id="{F7EE2D93-C774-D25F-84D9-CBFA8D12DC85}"/>
                </a:ext>
              </a:extLst>
            </p:cNvPr>
            <p:cNvSpPr/>
            <p:nvPr/>
          </p:nvSpPr>
          <p:spPr>
            <a:xfrm>
              <a:off x="3617419" y="2117657"/>
              <a:ext cx="28688" cy="28707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784;p35">
              <a:extLst>
                <a:ext uri="{FF2B5EF4-FFF2-40B4-BE49-F238E27FC236}">
                  <a16:creationId xmlns:a16="http://schemas.microsoft.com/office/drawing/2014/main" id="{27306631-4DA5-E5BA-9DDD-632D95008C2E}"/>
                </a:ext>
              </a:extLst>
            </p:cNvPr>
            <p:cNvSpPr/>
            <p:nvPr/>
          </p:nvSpPr>
          <p:spPr>
            <a:xfrm>
              <a:off x="3672203" y="2039933"/>
              <a:ext cx="214741" cy="396306"/>
            </a:xfrm>
            <a:custGeom>
              <a:avLst/>
              <a:gdLst/>
              <a:ahLst/>
              <a:cxnLst/>
              <a:rect l="l" t="t" r="r" b="b"/>
              <a:pathLst>
                <a:path w="11243" h="20749" extrusionOk="0">
                  <a:moveTo>
                    <a:pt x="1" y="0"/>
                  </a:moveTo>
                  <a:lnTo>
                    <a:pt x="1" y="20749"/>
                  </a:lnTo>
                  <a:lnTo>
                    <a:pt x="11242" y="20749"/>
                  </a:lnTo>
                  <a:lnTo>
                    <a:pt x="112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785;p35">
              <a:extLst>
                <a:ext uri="{FF2B5EF4-FFF2-40B4-BE49-F238E27FC236}">
                  <a16:creationId xmlns:a16="http://schemas.microsoft.com/office/drawing/2014/main" id="{9465D2FB-4175-20CE-3D4A-9B41AAC73874}"/>
                </a:ext>
              </a:extLst>
            </p:cNvPr>
            <p:cNvSpPr/>
            <p:nvPr/>
          </p:nvSpPr>
          <p:spPr>
            <a:xfrm>
              <a:off x="3706625" y="2076895"/>
              <a:ext cx="29318" cy="29319"/>
            </a:xfrm>
            <a:custGeom>
              <a:avLst/>
              <a:gdLst/>
              <a:ahLst/>
              <a:cxnLst/>
              <a:rect l="l" t="t" r="r" b="b"/>
              <a:pathLst>
                <a:path w="1535" h="1535" extrusionOk="0">
                  <a:moveTo>
                    <a:pt x="0" y="0"/>
                  </a:moveTo>
                  <a:lnTo>
                    <a:pt x="0" y="1535"/>
                  </a:lnTo>
                  <a:lnTo>
                    <a:pt x="1535" y="1535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786;p35">
              <a:extLst>
                <a:ext uri="{FF2B5EF4-FFF2-40B4-BE49-F238E27FC236}">
                  <a16:creationId xmlns:a16="http://schemas.microsoft.com/office/drawing/2014/main" id="{7C0DE447-4159-F421-B924-FF29615FB68B}"/>
                </a:ext>
              </a:extLst>
            </p:cNvPr>
            <p:cNvSpPr/>
            <p:nvPr/>
          </p:nvSpPr>
          <p:spPr>
            <a:xfrm>
              <a:off x="3765248" y="2076895"/>
              <a:ext cx="29318" cy="29319"/>
            </a:xfrm>
            <a:custGeom>
              <a:avLst/>
              <a:gdLst/>
              <a:ahLst/>
              <a:cxnLst/>
              <a:rect l="l" t="t" r="r" b="b"/>
              <a:pathLst>
                <a:path w="1535" h="1535" extrusionOk="0">
                  <a:moveTo>
                    <a:pt x="0" y="0"/>
                  </a:moveTo>
                  <a:lnTo>
                    <a:pt x="0" y="1535"/>
                  </a:lnTo>
                  <a:lnTo>
                    <a:pt x="1535" y="1535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787;p35">
              <a:extLst>
                <a:ext uri="{FF2B5EF4-FFF2-40B4-BE49-F238E27FC236}">
                  <a16:creationId xmlns:a16="http://schemas.microsoft.com/office/drawing/2014/main" id="{16118F4C-3005-AE26-EE83-BB77417A94DF}"/>
                </a:ext>
              </a:extLst>
            </p:cNvPr>
            <p:cNvSpPr/>
            <p:nvPr/>
          </p:nvSpPr>
          <p:spPr>
            <a:xfrm>
              <a:off x="3823852" y="2076895"/>
              <a:ext cx="29338" cy="29319"/>
            </a:xfrm>
            <a:custGeom>
              <a:avLst/>
              <a:gdLst/>
              <a:ahLst/>
              <a:cxnLst/>
              <a:rect l="l" t="t" r="r" b="b"/>
              <a:pathLst>
                <a:path w="1536" h="1535" extrusionOk="0">
                  <a:moveTo>
                    <a:pt x="1" y="0"/>
                  </a:moveTo>
                  <a:lnTo>
                    <a:pt x="1" y="1535"/>
                  </a:lnTo>
                  <a:lnTo>
                    <a:pt x="1535" y="1535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788;p35">
              <a:extLst>
                <a:ext uri="{FF2B5EF4-FFF2-40B4-BE49-F238E27FC236}">
                  <a16:creationId xmlns:a16="http://schemas.microsoft.com/office/drawing/2014/main" id="{88D09C36-E0D9-8DCD-030E-AC182C478160}"/>
                </a:ext>
              </a:extLst>
            </p:cNvPr>
            <p:cNvSpPr/>
            <p:nvPr/>
          </p:nvSpPr>
          <p:spPr>
            <a:xfrm>
              <a:off x="3706625" y="2135498"/>
              <a:ext cx="29318" cy="29338"/>
            </a:xfrm>
            <a:custGeom>
              <a:avLst/>
              <a:gdLst/>
              <a:ahLst/>
              <a:cxnLst/>
              <a:rect l="l" t="t" r="r" b="b"/>
              <a:pathLst>
                <a:path w="1535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1535" y="1535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789;p35">
              <a:extLst>
                <a:ext uri="{FF2B5EF4-FFF2-40B4-BE49-F238E27FC236}">
                  <a16:creationId xmlns:a16="http://schemas.microsoft.com/office/drawing/2014/main" id="{B2C3A70B-2619-D683-F60A-0136DBD9B7EE}"/>
                </a:ext>
              </a:extLst>
            </p:cNvPr>
            <p:cNvSpPr/>
            <p:nvPr/>
          </p:nvSpPr>
          <p:spPr>
            <a:xfrm>
              <a:off x="3765248" y="2135498"/>
              <a:ext cx="29318" cy="29338"/>
            </a:xfrm>
            <a:custGeom>
              <a:avLst/>
              <a:gdLst/>
              <a:ahLst/>
              <a:cxnLst/>
              <a:rect l="l" t="t" r="r" b="b"/>
              <a:pathLst>
                <a:path w="1535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1535" y="1535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790;p35">
              <a:extLst>
                <a:ext uri="{FF2B5EF4-FFF2-40B4-BE49-F238E27FC236}">
                  <a16:creationId xmlns:a16="http://schemas.microsoft.com/office/drawing/2014/main" id="{B52DF425-D25A-587B-2158-662E496194A7}"/>
                </a:ext>
              </a:extLst>
            </p:cNvPr>
            <p:cNvSpPr/>
            <p:nvPr/>
          </p:nvSpPr>
          <p:spPr>
            <a:xfrm>
              <a:off x="3823852" y="2135498"/>
              <a:ext cx="29338" cy="29338"/>
            </a:xfrm>
            <a:custGeom>
              <a:avLst/>
              <a:gdLst/>
              <a:ahLst/>
              <a:cxnLst/>
              <a:rect l="l" t="t" r="r" b="b"/>
              <a:pathLst>
                <a:path w="1536" h="1536" extrusionOk="0">
                  <a:moveTo>
                    <a:pt x="1" y="1"/>
                  </a:moveTo>
                  <a:lnTo>
                    <a:pt x="1" y="1535"/>
                  </a:lnTo>
                  <a:lnTo>
                    <a:pt x="1535" y="1535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791;p35">
              <a:extLst>
                <a:ext uri="{FF2B5EF4-FFF2-40B4-BE49-F238E27FC236}">
                  <a16:creationId xmlns:a16="http://schemas.microsoft.com/office/drawing/2014/main" id="{E3C0EB4A-ACEF-06A3-D665-12C769754E67}"/>
                </a:ext>
              </a:extLst>
            </p:cNvPr>
            <p:cNvSpPr/>
            <p:nvPr/>
          </p:nvSpPr>
          <p:spPr>
            <a:xfrm>
              <a:off x="3706625" y="2194121"/>
              <a:ext cx="29318" cy="29338"/>
            </a:xfrm>
            <a:custGeom>
              <a:avLst/>
              <a:gdLst/>
              <a:ahLst/>
              <a:cxnLst/>
              <a:rect l="l" t="t" r="r" b="b"/>
              <a:pathLst>
                <a:path w="1535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1535" y="1535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792;p35">
              <a:extLst>
                <a:ext uri="{FF2B5EF4-FFF2-40B4-BE49-F238E27FC236}">
                  <a16:creationId xmlns:a16="http://schemas.microsoft.com/office/drawing/2014/main" id="{63633D0D-CB92-9D17-88A5-565F104F2C51}"/>
                </a:ext>
              </a:extLst>
            </p:cNvPr>
            <p:cNvSpPr/>
            <p:nvPr/>
          </p:nvSpPr>
          <p:spPr>
            <a:xfrm>
              <a:off x="3765248" y="2194121"/>
              <a:ext cx="29318" cy="29338"/>
            </a:xfrm>
            <a:custGeom>
              <a:avLst/>
              <a:gdLst/>
              <a:ahLst/>
              <a:cxnLst/>
              <a:rect l="l" t="t" r="r" b="b"/>
              <a:pathLst>
                <a:path w="1535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1535" y="1535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793;p35">
              <a:extLst>
                <a:ext uri="{FF2B5EF4-FFF2-40B4-BE49-F238E27FC236}">
                  <a16:creationId xmlns:a16="http://schemas.microsoft.com/office/drawing/2014/main" id="{DF1E1175-7729-6FCA-4CC8-002FB13EF08E}"/>
                </a:ext>
              </a:extLst>
            </p:cNvPr>
            <p:cNvSpPr/>
            <p:nvPr/>
          </p:nvSpPr>
          <p:spPr>
            <a:xfrm>
              <a:off x="3823852" y="2194121"/>
              <a:ext cx="29338" cy="29338"/>
            </a:xfrm>
            <a:custGeom>
              <a:avLst/>
              <a:gdLst/>
              <a:ahLst/>
              <a:cxnLst/>
              <a:rect l="l" t="t" r="r" b="b"/>
              <a:pathLst>
                <a:path w="1536" h="1536" extrusionOk="0">
                  <a:moveTo>
                    <a:pt x="1" y="1"/>
                  </a:moveTo>
                  <a:lnTo>
                    <a:pt x="1" y="1535"/>
                  </a:lnTo>
                  <a:lnTo>
                    <a:pt x="1535" y="1535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794;p35">
              <a:extLst>
                <a:ext uri="{FF2B5EF4-FFF2-40B4-BE49-F238E27FC236}">
                  <a16:creationId xmlns:a16="http://schemas.microsoft.com/office/drawing/2014/main" id="{9758E388-1FF9-38DC-97E3-5B6CFABD1CED}"/>
                </a:ext>
              </a:extLst>
            </p:cNvPr>
            <p:cNvSpPr/>
            <p:nvPr/>
          </p:nvSpPr>
          <p:spPr>
            <a:xfrm>
              <a:off x="3706625" y="2252744"/>
              <a:ext cx="29318" cy="29338"/>
            </a:xfrm>
            <a:custGeom>
              <a:avLst/>
              <a:gdLst/>
              <a:ahLst/>
              <a:cxnLst/>
              <a:rect l="l" t="t" r="r" b="b"/>
              <a:pathLst>
                <a:path w="1535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1535" y="1535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795;p35">
              <a:extLst>
                <a:ext uri="{FF2B5EF4-FFF2-40B4-BE49-F238E27FC236}">
                  <a16:creationId xmlns:a16="http://schemas.microsoft.com/office/drawing/2014/main" id="{ED400D62-8D4F-BEFC-38BB-648C7DA34001}"/>
                </a:ext>
              </a:extLst>
            </p:cNvPr>
            <p:cNvSpPr/>
            <p:nvPr/>
          </p:nvSpPr>
          <p:spPr>
            <a:xfrm>
              <a:off x="3765248" y="2252744"/>
              <a:ext cx="29318" cy="29338"/>
            </a:xfrm>
            <a:custGeom>
              <a:avLst/>
              <a:gdLst/>
              <a:ahLst/>
              <a:cxnLst/>
              <a:rect l="l" t="t" r="r" b="b"/>
              <a:pathLst>
                <a:path w="1535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1535" y="1535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796;p35">
              <a:extLst>
                <a:ext uri="{FF2B5EF4-FFF2-40B4-BE49-F238E27FC236}">
                  <a16:creationId xmlns:a16="http://schemas.microsoft.com/office/drawing/2014/main" id="{584A7BE1-45F6-953F-8337-D480EAEF9D96}"/>
                </a:ext>
              </a:extLst>
            </p:cNvPr>
            <p:cNvSpPr/>
            <p:nvPr/>
          </p:nvSpPr>
          <p:spPr>
            <a:xfrm>
              <a:off x="3706625" y="2311366"/>
              <a:ext cx="29318" cy="29319"/>
            </a:xfrm>
            <a:custGeom>
              <a:avLst/>
              <a:gdLst/>
              <a:ahLst/>
              <a:cxnLst/>
              <a:rect l="l" t="t" r="r" b="b"/>
              <a:pathLst>
                <a:path w="1535" h="1535" extrusionOk="0">
                  <a:moveTo>
                    <a:pt x="0" y="1"/>
                  </a:moveTo>
                  <a:lnTo>
                    <a:pt x="0" y="1535"/>
                  </a:lnTo>
                  <a:lnTo>
                    <a:pt x="1535" y="1535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797;p35">
              <a:extLst>
                <a:ext uri="{FF2B5EF4-FFF2-40B4-BE49-F238E27FC236}">
                  <a16:creationId xmlns:a16="http://schemas.microsoft.com/office/drawing/2014/main" id="{D947DB95-A20C-8041-4E1C-D7CB279C96E5}"/>
                </a:ext>
              </a:extLst>
            </p:cNvPr>
            <p:cNvSpPr/>
            <p:nvPr/>
          </p:nvSpPr>
          <p:spPr>
            <a:xfrm>
              <a:off x="3765248" y="2311366"/>
              <a:ext cx="29318" cy="29319"/>
            </a:xfrm>
            <a:custGeom>
              <a:avLst/>
              <a:gdLst/>
              <a:ahLst/>
              <a:cxnLst/>
              <a:rect l="l" t="t" r="r" b="b"/>
              <a:pathLst>
                <a:path w="1535" h="1535" extrusionOk="0">
                  <a:moveTo>
                    <a:pt x="0" y="1"/>
                  </a:moveTo>
                  <a:lnTo>
                    <a:pt x="0" y="1535"/>
                  </a:lnTo>
                  <a:lnTo>
                    <a:pt x="1535" y="1535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798;p35">
              <a:extLst>
                <a:ext uri="{FF2B5EF4-FFF2-40B4-BE49-F238E27FC236}">
                  <a16:creationId xmlns:a16="http://schemas.microsoft.com/office/drawing/2014/main" id="{26A8F70D-7489-2F5D-6F07-62AD1FB06B39}"/>
                </a:ext>
              </a:extLst>
            </p:cNvPr>
            <p:cNvSpPr/>
            <p:nvPr/>
          </p:nvSpPr>
          <p:spPr>
            <a:xfrm>
              <a:off x="3706625" y="2369989"/>
              <a:ext cx="29318" cy="29319"/>
            </a:xfrm>
            <a:custGeom>
              <a:avLst/>
              <a:gdLst/>
              <a:ahLst/>
              <a:cxnLst/>
              <a:rect l="l" t="t" r="r" b="b"/>
              <a:pathLst>
                <a:path w="1535" h="1535" extrusionOk="0">
                  <a:moveTo>
                    <a:pt x="0" y="0"/>
                  </a:moveTo>
                  <a:lnTo>
                    <a:pt x="0" y="1535"/>
                  </a:lnTo>
                  <a:lnTo>
                    <a:pt x="1535" y="1535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799;p35">
              <a:extLst>
                <a:ext uri="{FF2B5EF4-FFF2-40B4-BE49-F238E27FC236}">
                  <a16:creationId xmlns:a16="http://schemas.microsoft.com/office/drawing/2014/main" id="{69505953-EB6F-24FE-7B83-631E6CB05B13}"/>
                </a:ext>
              </a:extLst>
            </p:cNvPr>
            <p:cNvSpPr/>
            <p:nvPr/>
          </p:nvSpPr>
          <p:spPr>
            <a:xfrm>
              <a:off x="3971051" y="1566500"/>
              <a:ext cx="823821" cy="957617"/>
            </a:xfrm>
            <a:custGeom>
              <a:avLst/>
              <a:gdLst/>
              <a:ahLst/>
              <a:cxnLst/>
              <a:rect l="l" t="t" r="r" b="b"/>
              <a:pathLst>
                <a:path w="43132" h="50137" extrusionOk="0">
                  <a:moveTo>
                    <a:pt x="38094" y="5005"/>
                  </a:moveTo>
                  <a:lnTo>
                    <a:pt x="38094" y="45133"/>
                  </a:lnTo>
                  <a:lnTo>
                    <a:pt x="5004" y="45133"/>
                  </a:lnTo>
                  <a:lnTo>
                    <a:pt x="5004" y="5005"/>
                  </a:lnTo>
                  <a:close/>
                  <a:moveTo>
                    <a:pt x="0" y="1"/>
                  </a:moveTo>
                  <a:lnTo>
                    <a:pt x="0" y="50137"/>
                  </a:lnTo>
                  <a:lnTo>
                    <a:pt x="43131" y="50137"/>
                  </a:lnTo>
                  <a:lnTo>
                    <a:pt x="431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800;p35">
              <a:extLst>
                <a:ext uri="{FF2B5EF4-FFF2-40B4-BE49-F238E27FC236}">
                  <a16:creationId xmlns:a16="http://schemas.microsoft.com/office/drawing/2014/main" id="{B121C6DF-7713-6C3F-4249-1E1C57B926D0}"/>
                </a:ext>
              </a:extLst>
            </p:cNvPr>
            <p:cNvSpPr/>
            <p:nvPr/>
          </p:nvSpPr>
          <p:spPr>
            <a:xfrm>
              <a:off x="3147172" y="1566500"/>
              <a:ext cx="823821" cy="957617"/>
            </a:xfrm>
            <a:custGeom>
              <a:avLst/>
              <a:gdLst/>
              <a:ahLst/>
              <a:cxnLst/>
              <a:rect l="l" t="t" r="r" b="b"/>
              <a:pathLst>
                <a:path w="43132" h="50137" extrusionOk="0">
                  <a:moveTo>
                    <a:pt x="38095" y="5005"/>
                  </a:moveTo>
                  <a:lnTo>
                    <a:pt x="38095" y="45133"/>
                  </a:lnTo>
                  <a:lnTo>
                    <a:pt x="5004" y="45133"/>
                  </a:lnTo>
                  <a:lnTo>
                    <a:pt x="5004" y="5005"/>
                  </a:lnTo>
                  <a:close/>
                  <a:moveTo>
                    <a:pt x="1" y="1"/>
                  </a:moveTo>
                  <a:lnTo>
                    <a:pt x="1" y="50137"/>
                  </a:lnTo>
                  <a:lnTo>
                    <a:pt x="43131" y="50137"/>
                  </a:lnTo>
                  <a:lnTo>
                    <a:pt x="431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801;p35">
              <a:extLst>
                <a:ext uri="{FF2B5EF4-FFF2-40B4-BE49-F238E27FC236}">
                  <a16:creationId xmlns:a16="http://schemas.microsoft.com/office/drawing/2014/main" id="{6E02AFDC-2313-BC28-1362-53D5D7F1AA70}"/>
                </a:ext>
              </a:extLst>
            </p:cNvPr>
            <p:cNvSpPr/>
            <p:nvPr/>
          </p:nvSpPr>
          <p:spPr>
            <a:xfrm>
              <a:off x="3874835" y="1566500"/>
              <a:ext cx="96226" cy="957617"/>
            </a:xfrm>
            <a:custGeom>
              <a:avLst/>
              <a:gdLst/>
              <a:ahLst/>
              <a:cxnLst/>
              <a:rect l="l" t="t" r="r" b="b"/>
              <a:pathLst>
                <a:path w="5038" h="50137" extrusionOk="0">
                  <a:moveTo>
                    <a:pt x="5037" y="1"/>
                  </a:moveTo>
                  <a:lnTo>
                    <a:pt x="1" y="5005"/>
                  </a:lnTo>
                  <a:lnTo>
                    <a:pt x="1" y="45133"/>
                  </a:lnTo>
                  <a:lnTo>
                    <a:pt x="5037" y="50137"/>
                  </a:lnTo>
                  <a:lnTo>
                    <a:pt x="50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802;p35">
              <a:extLst>
                <a:ext uri="{FF2B5EF4-FFF2-40B4-BE49-F238E27FC236}">
                  <a16:creationId xmlns:a16="http://schemas.microsoft.com/office/drawing/2014/main" id="{38E4E089-D47C-1E85-737E-0211BC146C5D}"/>
                </a:ext>
              </a:extLst>
            </p:cNvPr>
            <p:cNvSpPr/>
            <p:nvPr/>
          </p:nvSpPr>
          <p:spPr>
            <a:xfrm>
              <a:off x="3147172" y="1566500"/>
              <a:ext cx="95596" cy="957617"/>
            </a:xfrm>
            <a:custGeom>
              <a:avLst/>
              <a:gdLst/>
              <a:ahLst/>
              <a:cxnLst/>
              <a:rect l="l" t="t" r="r" b="b"/>
              <a:pathLst>
                <a:path w="5005" h="50137" extrusionOk="0">
                  <a:moveTo>
                    <a:pt x="1" y="1"/>
                  </a:moveTo>
                  <a:lnTo>
                    <a:pt x="1" y="50137"/>
                  </a:lnTo>
                  <a:lnTo>
                    <a:pt x="5004" y="45133"/>
                  </a:lnTo>
                  <a:lnTo>
                    <a:pt x="5004" y="50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803;p35">
              <a:extLst>
                <a:ext uri="{FF2B5EF4-FFF2-40B4-BE49-F238E27FC236}">
                  <a16:creationId xmlns:a16="http://schemas.microsoft.com/office/drawing/2014/main" id="{CC7C5FF1-922A-0FC9-0F03-2620C39644D9}"/>
                </a:ext>
              </a:extLst>
            </p:cNvPr>
            <p:cNvSpPr/>
            <p:nvPr/>
          </p:nvSpPr>
          <p:spPr>
            <a:xfrm>
              <a:off x="3971051" y="1566500"/>
              <a:ext cx="95596" cy="957617"/>
            </a:xfrm>
            <a:custGeom>
              <a:avLst/>
              <a:gdLst/>
              <a:ahLst/>
              <a:cxnLst/>
              <a:rect l="l" t="t" r="r" b="b"/>
              <a:pathLst>
                <a:path w="5005" h="50137" extrusionOk="0">
                  <a:moveTo>
                    <a:pt x="0" y="1"/>
                  </a:moveTo>
                  <a:lnTo>
                    <a:pt x="0" y="50137"/>
                  </a:lnTo>
                  <a:lnTo>
                    <a:pt x="5004" y="45133"/>
                  </a:lnTo>
                  <a:lnTo>
                    <a:pt x="5004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804;p35">
              <a:extLst>
                <a:ext uri="{FF2B5EF4-FFF2-40B4-BE49-F238E27FC236}">
                  <a16:creationId xmlns:a16="http://schemas.microsoft.com/office/drawing/2014/main" id="{6CDB719F-D32B-2CDE-9A8A-31744EB83E3E}"/>
                </a:ext>
              </a:extLst>
            </p:cNvPr>
            <p:cNvSpPr/>
            <p:nvPr/>
          </p:nvSpPr>
          <p:spPr>
            <a:xfrm>
              <a:off x="4698714" y="1566500"/>
              <a:ext cx="96226" cy="957617"/>
            </a:xfrm>
            <a:custGeom>
              <a:avLst/>
              <a:gdLst/>
              <a:ahLst/>
              <a:cxnLst/>
              <a:rect l="l" t="t" r="r" b="b"/>
              <a:pathLst>
                <a:path w="5038" h="50137" extrusionOk="0">
                  <a:moveTo>
                    <a:pt x="5037" y="1"/>
                  </a:moveTo>
                  <a:lnTo>
                    <a:pt x="0" y="5005"/>
                  </a:lnTo>
                  <a:lnTo>
                    <a:pt x="67" y="45300"/>
                  </a:lnTo>
                  <a:lnTo>
                    <a:pt x="5037" y="50137"/>
                  </a:lnTo>
                  <a:lnTo>
                    <a:pt x="50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805;p35">
              <a:extLst>
                <a:ext uri="{FF2B5EF4-FFF2-40B4-BE49-F238E27FC236}">
                  <a16:creationId xmlns:a16="http://schemas.microsoft.com/office/drawing/2014/main" id="{AC81FFD0-20D2-75AD-D1F8-BC3B55C3881C}"/>
                </a:ext>
              </a:extLst>
            </p:cNvPr>
            <p:cNvSpPr/>
            <p:nvPr/>
          </p:nvSpPr>
          <p:spPr>
            <a:xfrm>
              <a:off x="3133801" y="1734728"/>
              <a:ext cx="30598" cy="114696"/>
            </a:xfrm>
            <a:custGeom>
              <a:avLst/>
              <a:gdLst/>
              <a:ahLst/>
              <a:cxnLst/>
              <a:rect l="l" t="t" r="r" b="b"/>
              <a:pathLst>
                <a:path w="1602" h="6005" extrusionOk="0">
                  <a:moveTo>
                    <a:pt x="801" y="0"/>
                  </a:moveTo>
                  <a:cubicBezTo>
                    <a:pt x="334" y="0"/>
                    <a:pt x="0" y="334"/>
                    <a:pt x="0" y="801"/>
                  </a:cubicBezTo>
                  <a:lnTo>
                    <a:pt x="0" y="5204"/>
                  </a:lnTo>
                  <a:cubicBezTo>
                    <a:pt x="0" y="5638"/>
                    <a:pt x="334" y="6005"/>
                    <a:pt x="801" y="6005"/>
                  </a:cubicBezTo>
                  <a:cubicBezTo>
                    <a:pt x="1234" y="6005"/>
                    <a:pt x="1601" y="5638"/>
                    <a:pt x="1601" y="5204"/>
                  </a:cubicBezTo>
                  <a:lnTo>
                    <a:pt x="1601" y="801"/>
                  </a:lnTo>
                  <a:cubicBezTo>
                    <a:pt x="1601" y="334"/>
                    <a:pt x="1234" y="0"/>
                    <a:pt x="801" y="0"/>
                  </a:cubicBezTo>
                  <a:close/>
                </a:path>
              </a:pathLst>
            </a:custGeom>
            <a:solidFill>
              <a:srgbClr val="FF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806;p35">
              <a:extLst>
                <a:ext uri="{FF2B5EF4-FFF2-40B4-BE49-F238E27FC236}">
                  <a16:creationId xmlns:a16="http://schemas.microsoft.com/office/drawing/2014/main" id="{7FBF4400-770F-F2CA-0C48-182A15DD44DA}"/>
                </a:ext>
              </a:extLst>
            </p:cNvPr>
            <p:cNvSpPr/>
            <p:nvPr/>
          </p:nvSpPr>
          <p:spPr>
            <a:xfrm>
              <a:off x="3133801" y="2241283"/>
              <a:ext cx="30598" cy="114696"/>
            </a:xfrm>
            <a:custGeom>
              <a:avLst/>
              <a:gdLst/>
              <a:ahLst/>
              <a:cxnLst/>
              <a:rect l="l" t="t" r="r" b="b"/>
              <a:pathLst>
                <a:path w="1602" h="6005" extrusionOk="0">
                  <a:moveTo>
                    <a:pt x="801" y="0"/>
                  </a:moveTo>
                  <a:cubicBezTo>
                    <a:pt x="334" y="0"/>
                    <a:pt x="0" y="367"/>
                    <a:pt x="0" y="801"/>
                  </a:cubicBezTo>
                  <a:lnTo>
                    <a:pt x="0" y="5204"/>
                  </a:lnTo>
                  <a:cubicBezTo>
                    <a:pt x="0" y="5638"/>
                    <a:pt x="334" y="6005"/>
                    <a:pt x="801" y="6005"/>
                  </a:cubicBezTo>
                  <a:cubicBezTo>
                    <a:pt x="1234" y="6005"/>
                    <a:pt x="1601" y="5638"/>
                    <a:pt x="1601" y="5204"/>
                  </a:cubicBezTo>
                  <a:lnTo>
                    <a:pt x="1601" y="801"/>
                  </a:lnTo>
                  <a:cubicBezTo>
                    <a:pt x="1601" y="367"/>
                    <a:pt x="1234" y="0"/>
                    <a:pt x="801" y="0"/>
                  </a:cubicBezTo>
                  <a:close/>
                </a:path>
              </a:pathLst>
            </a:custGeom>
            <a:solidFill>
              <a:srgbClr val="FF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807;p35">
              <a:extLst>
                <a:ext uri="{FF2B5EF4-FFF2-40B4-BE49-F238E27FC236}">
                  <a16:creationId xmlns:a16="http://schemas.microsoft.com/office/drawing/2014/main" id="{C0AEFB8C-197B-A924-0AEC-475F08B4A0AD}"/>
                </a:ext>
              </a:extLst>
            </p:cNvPr>
            <p:cNvSpPr/>
            <p:nvPr/>
          </p:nvSpPr>
          <p:spPr>
            <a:xfrm>
              <a:off x="4777719" y="1734728"/>
              <a:ext cx="30598" cy="114696"/>
            </a:xfrm>
            <a:custGeom>
              <a:avLst/>
              <a:gdLst/>
              <a:ahLst/>
              <a:cxnLst/>
              <a:rect l="l" t="t" r="r" b="b"/>
              <a:pathLst>
                <a:path w="1602" h="6005" extrusionOk="0">
                  <a:moveTo>
                    <a:pt x="801" y="0"/>
                  </a:moveTo>
                  <a:cubicBezTo>
                    <a:pt x="368" y="0"/>
                    <a:pt x="1" y="334"/>
                    <a:pt x="1" y="801"/>
                  </a:cubicBezTo>
                  <a:lnTo>
                    <a:pt x="1" y="5204"/>
                  </a:lnTo>
                  <a:cubicBezTo>
                    <a:pt x="1" y="5638"/>
                    <a:pt x="368" y="6005"/>
                    <a:pt x="801" y="6005"/>
                  </a:cubicBezTo>
                  <a:cubicBezTo>
                    <a:pt x="1235" y="6005"/>
                    <a:pt x="1602" y="5638"/>
                    <a:pt x="1602" y="5204"/>
                  </a:cubicBezTo>
                  <a:lnTo>
                    <a:pt x="1602" y="801"/>
                  </a:lnTo>
                  <a:cubicBezTo>
                    <a:pt x="1602" y="334"/>
                    <a:pt x="1235" y="0"/>
                    <a:pt x="801" y="0"/>
                  </a:cubicBezTo>
                  <a:close/>
                </a:path>
              </a:pathLst>
            </a:custGeom>
            <a:solidFill>
              <a:srgbClr val="FF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808;p35">
              <a:extLst>
                <a:ext uri="{FF2B5EF4-FFF2-40B4-BE49-F238E27FC236}">
                  <a16:creationId xmlns:a16="http://schemas.microsoft.com/office/drawing/2014/main" id="{AE3F9FB0-4ED7-AE11-EE98-6F343EA85FCD}"/>
                </a:ext>
              </a:extLst>
            </p:cNvPr>
            <p:cNvSpPr/>
            <p:nvPr/>
          </p:nvSpPr>
          <p:spPr>
            <a:xfrm>
              <a:off x="4777719" y="2241283"/>
              <a:ext cx="30598" cy="114696"/>
            </a:xfrm>
            <a:custGeom>
              <a:avLst/>
              <a:gdLst/>
              <a:ahLst/>
              <a:cxnLst/>
              <a:rect l="l" t="t" r="r" b="b"/>
              <a:pathLst>
                <a:path w="1602" h="6005" extrusionOk="0">
                  <a:moveTo>
                    <a:pt x="801" y="0"/>
                  </a:moveTo>
                  <a:cubicBezTo>
                    <a:pt x="368" y="0"/>
                    <a:pt x="1" y="367"/>
                    <a:pt x="1" y="801"/>
                  </a:cubicBezTo>
                  <a:lnTo>
                    <a:pt x="1" y="5204"/>
                  </a:lnTo>
                  <a:cubicBezTo>
                    <a:pt x="1" y="5638"/>
                    <a:pt x="368" y="6005"/>
                    <a:pt x="801" y="6005"/>
                  </a:cubicBezTo>
                  <a:cubicBezTo>
                    <a:pt x="1235" y="6005"/>
                    <a:pt x="1602" y="5638"/>
                    <a:pt x="1602" y="5204"/>
                  </a:cubicBezTo>
                  <a:lnTo>
                    <a:pt x="1602" y="801"/>
                  </a:lnTo>
                  <a:cubicBezTo>
                    <a:pt x="1602" y="367"/>
                    <a:pt x="1235" y="0"/>
                    <a:pt x="801" y="0"/>
                  </a:cubicBezTo>
                  <a:close/>
                </a:path>
              </a:pathLst>
            </a:custGeom>
            <a:solidFill>
              <a:srgbClr val="FF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809;p35">
              <a:extLst>
                <a:ext uri="{FF2B5EF4-FFF2-40B4-BE49-F238E27FC236}">
                  <a16:creationId xmlns:a16="http://schemas.microsoft.com/office/drawing/2014/main" id="{4724CAF0-848D-9A10-30E2-6805A3910437}"/>
                </a:ext>
              </a:extLst>
            </p:cNvPr>
            <p:cNvSpPr/>
            <p:nvPr/>
          </p:nvSpPr>
          <p:spPr>
            <a:xfrm>
              <a:off x="3133151" y="1757669"/>
              <a:ext cx="31248" cy="22939"/>
            </a:xfrm>
            <a:custGeom>
              <a:avLst/>
              <a:gdLst/>
              <a:ahLst/>
              <a:cxnLst/>
              <a:rect l="l" t="t" r="r" b="b"/>
              <a:pathLst>
                <a:path w="1636" h="1201" extrusionOk="0">
                  <a:moveTo>
                    <a:pt x="1" y="0"/>
                  </a:moveTo>
                  <a:lnTo>
                    <a:pt x="1" y="1201"/>
                  </a:lnTo>
                  <a:lnTo>
                    <a:pt x="1635" y="1201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810;p35">
              <a:extLst>
                <a:ext uri="{FF2B5EF4-FFF2-40B4-BE49-F238E27FC236}">
                  <a16:creationId xmlns:a16="http://schemas.microsoft.com/office/drawing/2014/main" id="{C3721760-732B-024F-18B5-9A108D397F7D}"/>
                </a:ext>
              </a:extLst>
            </p:cNvPr>
            <p:cNvSpPr/>
            <p:nvPr/>
          </p:nvSpPr>
          <p:spPr>
            <a:xfrm>
              <a:off x="3133151" y="1803532"/>
              <a:ext cx="31248" cy="22958"/>
            </a:xfrm>
            <a:custGeom>
              <a:avLst/>
              <a:gdLst/>
              <a:ahLst/>
              <a:cxnLst/>
              <a:rect l="l" t="t" r="r" b="b"/>
              <a:pathLst>
                <a:path w="1636" h="1202" extrusionOk="0">
                  <a:moveTo>
                    <a:pt x="1" y="1"/>
                  </a:moveTo>
                  <a:lnTo>
                    <a:pt x="1" y="1202"/>
                  </a:lnTo>
                  <a:lnTo>
                    <a:pt x="1635" y="1202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811;p35">
              <a:extLst>
                <a:ext uri="{FF2B5EF4-FFF2-40B4-BE49-F238E27FC236}">
                  <a16:creationId xmlns:a16="http://schemas.microsoft.com/office/drawing/2014/main" id="{B9BFAEEA-CCE5-4D89-C181-F15E94CE430C}"/>
                </a:ext>
              </a:extLst>
            </p:cNvPr>
            <p:cNvSpPr/>
            <p:nvPr/>
          </p:nvSpPr>
          <p:spPr>
            <a:xfrm>
              <a:off x="3133151" y="2264224"/>
              <a:ext cx="31248" cy="22939"/>
            </a:xfrm>
            <a:custGeom>
              <a:avLst/>
              <a:gdLst/>
              <a:ahLst/>
              <a:cxnLst/>
              <a:rect l="l" t="t" r="r" b="b"/>
              <a:pathLst>
                <a:path w="1636" h="1201" extrusionOk="0">
                  <a:moveTo>
                    <a:pt x="1" y="0"/>
                  </a:moveTo>
                  <a:lnTo>
                    <a:pt x="1" y="1201"/>
                  </a:lnTo>
                  <a:lnTo>
                    <a:pt x="1635" y="1201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812;p35">
              <a:extLst>
                <a:ext uri="{FF2B5EF4-FFF2-40B4-BE49-F238E27FC236}">
                  <a16:creationId xmlns:a16="http://schemas.microsoft.com/office/drawing/2014/main" id="{69CF7989-CA2F-685A-B21B-FCA2CBF8BDCD}"/>
                </a:ext>
              </a:extLst>
            </p:cNvPr>
            <p:cNvSpPr/>
            <p:nvPr/>
          </p:nvSpPr>
          <p:spPr>
            <a:xfrm>
              <a:off x="3133151" y="2310087"/>
              <a:ext cx="31248" cy="22958"/>
            </a:xfrm>
            <a:custGeom>
              <a:avLst/>
              <a:gdLst/>
              <a:ahLst/>
              <a:cxnLst/>
              <a:rect l="l" t="t" r="r" b="b"/>
              <a:pathLst>
                <a:path w="1636" h="1202" extrusionOk="0">
                  <a:moveTo>
                    <a:pt x="1" y="1"/>
                  </a:moveTo>
                  <a:lnTo>
                    <a:pt x="1" y="1202"/>
                  </a:lnTo>
                  <a:lnTo>
                    <a:pt x="1635" y="1202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813;p35">
              <a:extLst>
                <a:ext uri="{FF2B5EF4-FFF2-40B4-BE49-F238E27FC236}">
                  <a16:creationId xmlns:a16="http://schemas.microsoft.com/office/drawing/2014/main" id="{5D1C0561-DBC8-8C9C-C06B-FD83ED294E05}"/>
                </a:ext>
              </a:extLst>
            </p:cNvPr>
            <p:cNvSpPr/>
            <p:nvPr/>
          </p:nvSpPr>
          <p:spPr>
            <a:xfrm>
              <a:off x="4777719" y="1757669"/>
              <a:ext cx="30598" cy="22939"/>
            </a:xfrm>
            <a:custGeom>
              <a:avLst/>
              <a:gdLst/>
              <a:ahLst/>
              <a:cxnLst/>
              <a:rect l="l" t="t" r="r" b="b"/>
              <a:pathLst>
                <a:path w="1602" h="1201" extrusionOk="0">
                  <a:moveTo>
                    <a:pt x="1" y="0"/>
                  </a:moveTo>
                  <a:lnTo>
                    <a:pt x="1" y="1201"/>
                  </a:lnTo>
                  <a:lnTo>
                    <a:pt x="1602" y="1201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814;p35">
              <a:extLst>
                <a:ext uri="{FF2B5EF4-FFF2-40B4-BE49-F238E27FC236}">
                  <a16:creationId xmlns:a16="http://schemas.microsoft.com/office/drawing/2014/main" id="{FA68384E-7033-D1E8-87D0-ECCA3BA51561}"/>
                </a:ext>
              </a:extLst>
            </p:cNvPr>
            <p:cNvSpPr/>
            <p:nvPr/>
          </p:nvSpPr>
          <p:spPr>
            <a:xfrm>
              <a:off x="4777719" y="1803532"/>
              <a:ext cx="30598" cy="22958"/>
            </a:xfrm>
            <a:custGeom>
              <a:avLst/>
              <a:gdLst/>
              <a:ahLst/>
              <a:cxnLst/>
              <a:rect l="l" t="t" r="r" b="b"/>
              <a:pathLst>
                <a:path w="1602" h="1202" extrusionOk="0">
                  <a:moveTo>
                    <a:pt x="1" y="1"/>
                  </a:moveTo>
                  <a:lnTo>
                    <a:pt x="1" y="1202"/>
                  </a:lnTo>
                  <a:lnTo>
                    <a:pt x="1602" y="1202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815;p35">
              <a:extLst>
                <a:ext uri="{FF2B5EF4-FFF2-40B4-BE49-F238E27FC236}">
                  <a16:creationId xmlns:a16="http://schemas.microsoft.com/office/drawing/2014/main" id="{3AB83D88-DD66-C893-15D4-3D3DA5103B07}"/>
                </a:ext>
              </a:extLst>
            </p:cNvPr>
            <p:cNvSpPr/>
            <p:nvPr/>
          </p:nvSpPr>
          <p:spPr>
            <a:xfrm>
              <a:off x="4777719" y="2264224"/>
              <a:ext cx="30598" cy="22939"/>
            </a:xfrm>
            <a:custGeom>
              <a:avLst/>
              <a:gdLst/>
              <a:ahLst/>
              <a:cxnLst/>
              <a:rect l="l" t="t" r="r" b="b"/>
              <a:pathLst>
                <a:path w="1602" h="1201" extrusionOk="0">
                  <a:moveTo>
                    <a:pt x="1" y="0"/>
                  </a:moveTo>
                  <a:lnTo>
                    <a:pt x="1" y="1201"/>
                  </a:lnTo>
                  <a:lnTo>
                    <a:pt x="1602" y="1201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816;p35">
              <a:extLst>
                <a:ext uri="{FF2B5EF4-FFF2-40B4-BE49-F238E27FC236}">
                  <a16:creationId xmlns:a16="http://schemas.microsoft.com/office/drawing/2014/main" id="{17FADCA1-076E-7AEC-E6AA-4CFC47432310}"/>
                </a:ext>
              </a:extLst>
            </p:cNvPr>
            <p:cNvSpPr/>
            <p:nvPr/>
          </p:nvSpPr>
          <p:spPr>
            <a:xfrm>
              <a:off x="4777719" y="2310087"/>
              <a:ext cx="30598" cy="22958"/>
            </a:xfrm>
            <a:custGeom>
              <a:avLst/>
              <a:gdLst/>
              <a:ahLst/>
              <a:cxnLst/>
              <a:rect l="l" t="t" r="r" b="b"/>
              <a:pathLst>
                <a:path w="1602" h="1202" extrusionOk="0">
                  <a:moveTo>
                    <a:pt x="1" y="1"/>
                  </a:moveTo>
                  <a:lnTo>
                    <a:pt x="1" y="1202"/>
                  </a:lnTo>
                  <a:lnTo>
                    <a:pt x="1602" y="1202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817;p35">
              <a:extLst>
                <a:ext uri="{FF2B5EF4-FFF2-40B4-BE49-F238E27FC236}">
                  <a16:creationId xmlns:a16="http://schemas.microsoft.com/office/drawing/2014/main" id="{6A166FA4-CB0C-1F1F-73E1-C2DDB9F234A2}"/>
                </a:ext>
              </a:extLst>
            </p:cNvPr>
            <p:cNvSpPr/>
            <p:nvPr/>
          </p:nvSpPr>
          <p:spPr>
            <a:xfrm>
              <a:off x="4000353" y="1959649"/>
              <a:ext cx="39537" cy="40148"/>
            </a:xfrm>
            <a:custGeom>
              <a:avLst/>
              <a:gdLst/>
              <a:ahLst/>
              <a:cxnLst/>
              <a:rect l="l" t="t" r="r" b="b"/>
              <a:pathLst>
                <a:path w="2070" h="2102" extrusionOk="0">
                  <a:moveTo>
                    <a:pt x="1035" y="0"/>
                  </a:moveTo>
                  <a:cubicBezTo>
                    <a:pt x="468" y="0"/>
                    <a:pt x="1" y="467"/>
                    <a:pt x="1" y="1068"/>
                  </a:cubicBezTo>
                  <a:cubicBezTo>
                    <a:pt x="1" y="1635"/>
                    <a:pt x="468" y="2102"/>
                    <a:pt x="1035" y="2102"/>
                  </a:cubicBezTo>
                  <a:cubicBezTo>
                    <a:pt x="1602" y="2102"/>
                    <a:pt x="2069" y="1635"/>
                    <a:pt x="2069" y="1068"/>
                  </a:cubicBezTo>
                  <a:cubicBezTo>
                    <a:pt x="2069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818;p35">
              <a:extLst>
                <a:ext uri="{FF2B5EF4-FFF2-40B4-BE49-F238E27FC236}">
                  <a16:creationId xmlns:a16="http://schemas.microsoft.com/office/drawing/2014/main" id="{586E6CA9-AE75-E9EF-0F51-2228AAA47CA8}"/>
                </a:ext>
              </a:extLst>
            </p:cNvPr>
            <p:cNvSpPr/>
            <p:nvPr/>
          </p:nvSpPr>
          <p:spPr>
            <a:xfrm>
              <a:off x="4000353" y="2090896"/>
              <a:ext cx="39537" cy="39537"/>
            </a:xfrm>
            <a:custGeom>
              <a:avLst/>
              <a:gdLst/>
              <a:ahLst/>
              <a:cxnLst/>
              <a:rect l="l" t="t" r="r" b="b"/>
              <a:pathLst>
                <a:path w="2070" h="2070" extrusionOk="0">
                  <a:moveTo>
                    <a:pt x="1035" y="1"/>
                  </a:moveTo>
                  <a:cubicBezTo>
                    <a:pt x="468" y="1"/>
                    <a:pt x="1" y="468"/>
                    <a:pt x="1" y="1035"/>
                  </a:cubicBezTo>
                  <a:cubicBezTo>
                    <a:pt x="1" y="1602"/>
                    <a:pt x="468" y="2069"/>
                    <a:pt x="1035" y="2069"/>
                  </a:cubicBezTo>
                  <a:cubicBezTo>
                    <a:pt x="1602" y="2069"/>
                    <a:pt x="2069" y="1602"/>
                    <a:pt x="2069" y="1035"/>
                  </a:cubicBezTo>
                  <a:cubicBezTo>
                    <a:pt x="2069" y="468"/>
                    <a:pt x="1602" y="1"/>
                    <a:pt x="1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819;p35">
              <a:extLst>
                <a:ext uri="{FF2B5EF4-FFF2-40B4-BE49-F238E27FC236}">
                  <a16:creationId xmlns:a16="http://schemas.microsoft.com/office/drawing/2014/main" id="{9BDE294D-BEBA-0BF3-AA17-E7929C506B3D}"/>
                </a:ext>
              </a:extLst>
            </p:cNvPr>
            <p:cNvSpPr/>
            <p:nvPr/>
          </p:nvSpPr>
          <p:spPr>
            <a:xfrm>
              <a:off x="3900966" y="1959649"/>
              <a:ext cx="39518" cy="40148"/>
            </a:xfrm>
            <a:custGeom>
              <a:avLst/>
              <a:gdLst/>
              <a:ahLst/>
              <a:cxnLst/>
              <a:rect l="l" t="t" r="r" b="b"/>
              <a:pathLst>
                <a:path w="2069" h="2102" extrusionOk="0">
                  <a:moveTo>
                    <a:pt x="1034" y="0"/>
                  </a:moveTo>
                  <a:cubicBezTo>
                    <a:pt x="467" y="0"/>
                    <a:pt x="0" y="467"/>
                    <a:pt x="0" y="1068"/>
                  </a:cubicBezTo>
                  <a:cubicBezTo>
                    <a:pt x="0" y="1635"/>
                    <a:pt x="467" y="2102"/>
                    <a:pt x="1034" y="2102"/>
                  </a:cubicBezTo>
                  <a:cubicBezTo>
                    <a:pt x="1601" y="2102"/>
                    <a:pt x="2068" y="1635"/>
                    <a:pt x="2068" y="1068"/>
                  </a:cubicBezTo>
                  <a:cubicBezTo>
                    <a:pt x="2068" y="467"/>
                    <a:pt x="1601" y="0"/>
                    <a:pt x="10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820;p35">
              <a:extLst>
                <a:ext uri="{FF2B5EF4-FFF2-40B4-BE49-F238E27FC236}">
                  <a16:creationId xmlns:a16="http://schemas.microsoft.com/office/drawing/2014/main" id="{AB9A399F-B773-A2E5-31EF-357EFE7BC1FD}"/>
                </a:ext>
              </a:extLst>
            </p:cNvPr>
            <p:cNvSpPr/>
            <p:nvPr/>
          </p:nvSpPr>
          <p:spPr>
            <a:xfrm>
              <a:off x="3900966" y="2090896"/>
              <a:ext cx="39518" cy="39537"/>
            </a:xfrm>
            <a:custGeom>
              <a:avLst/>
              <a:gdLst/>
              <a:ahLst/>
              <a:cxnLst/>
              <a:rect l="l" t="t" r="r" b="b"/>
              <a:pathLst>
                <a:path w="2069" h="2070" extrusionOk="0">
                  <a:moveTo>
                    <a:pt x="1034" y="1"/>
                  </a:moveTo>
                  <a:cubicBezTo>
                    <a:pt x="467" y="1"/>
                    <a:pt x="0" y="468"/>
                    <a:pt x="0" y="1035"/>
                  </a:cubicBezTo>
                  <a:cubicBezTo>
                    <a:pt x="0" y="1602"/>
                    <a:pt x="467" y="2069"/>
                    <a:pt x="1034" y="2069"/>
                  </a:cubicBezTo>
                  <a:cubicBezTo>
                    <a:pt x="1601" y="2069"/>
                    <a:pt x="2068" y="1602"/>
                    <a:pt x="2068" y="1035"/>
                  </a:cubicBezTo>
                  <a:cubicBezTo>
                    <a:pt x="2068" y="468"/>
                    <a:pt x="1601" y="1"/>
                    <a:pt x="1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821;p35">
              <a:extLst>
                <a:ext uri="{FF2B5EF4-FFF2-40B4-BE49-F238E27FC236}">
                  <a16:creationId xmlns:a16="http://schemas.microsoft.com/office/drawing/2014/main" id="{8AD92E7D-62BD-3BC3-1D3D-7FE652699E93}"/>
                </a:ext>
              </a:extLst>
            </p:cNvPr>
            <p:cNvSpPr/>
            <p:nvPr/>
          </p:nvSpPr>
          <p:spPr>
            <a:xfrm>
              <a:off x="4008643" y="1968569"/>
              <a:ext cx="22958" cy="153564"/>
            </a:xfrm>
            <a:custGeom>
              <a:avLst/>
              <a:gdLst/>
              <a:ahLst/>
              <a:cxnLst/>
              <a:rect l="l" t="t" r="r" b="b"/>
              <a:pathLst>
                <a:path w="1202" h="8040" extrusionOk="0">
                  <a:moveTo>
                    <a:pt x="601" y="0"/>
                  </a:moveTo>
                  <a:cubicBezTo>
                    <a:pt x="267" y="0"/>
                    <a:pt x="1" y="267"/>
                    <a:pt x="1" y="601"/>
                  </a:cubicBezTo>
                  <a:lnTo>
                    <a:pt x="1" y="7439"/>
                  </a:lnTo>
                  <a:cubicBezTo>
                    <a:pt x="1" y="7773"/>
                    <a:pt x="267" y="8039"/>
                    <a:pt x="601" y="8039"/>
                  </a:cubicBezTo>
                  <a:cubicBezTo>
                    <a:pt x="935" y="8039"/>
                    <a:pt x="1201" y="7773"/>
                    <a:pt x="1201" y="7439"/>
                  </a:cubicBezTo>
                  <a:lnTo>
                    <a:pt x="1201" y="601"/>
                  </a:lnTo>
                  <a:cubicBezTo>
                    <a:pt x="1201" y="267"/>
                    <a:pt x="935" y="0"/>
                    <a:pt x="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822;p35">
              <a:extLst>
                <a:ext uri="{FF2B5EF4-FFF2-40B4-BE49-F238E27FC236}">
                  <a16:creationId xmlns:a16="http://schemas.microsoft.com/office/drawing/2014/main" id="{8CDBEDAD-697C-B5B3-C189-058D74A18CE8}"/>
                </a:ext>
              </a:extLst>
            </p:cNvPr>
            <p:cNvSpPr/>
            <p:nvPr/>
          </p:nvSpPr>
          <p:spPr>
            <a:xfrm>
              <a:off x="3909237" y="1968569"/>
              <a:ext cx="22958" cy="153564"/>
            </a:xfrm>
            <a:custGeom>
              <a:avLst/>
              <a:gdLst/>
              <a:ahLst/>
              <a:cxnLst/>
              <a:rect l="l" t="t" r="r" b="b"/>
              <a:pathLst>
                <a:path w="1202" h="8040" extrusionOk="0">
                  <a:moveTo>
                    <a:pt x="601" y="0"/>
                  </a:moveTo>
                  <a:cubicBezTo>
                    <a:pt x="268" y="0"/>
                    <a:pt x="1" y="267"/>
                    <a:pt x="1" y="601"/>
                  </a:cubicBezTo>
                  <a:lnTo>
                    <a:pt x="1" y="7439"/>
                  </a:lnTo>
                  <a:cubicBezTo>
                    <a:pt x="1" y="7773"/>
                    <a:pt x="268" y="8039"/>
                    <a:pt x="601" y="8039"/>
                  </a:cubicBezTo>
                  <a:cubicBezTo>
                    <a:pt x="935" y="8039"/>
                    <a:pt x="1202" y="7773"/>
                    <a:pt x="1202" y="7439"/>
                  </a:cubicBezTo>
                  <a:lnTo>
                    <a:pt x="1202" y="601"/>
                  </a:lnTo>
                  <a:cubicBezTo>
                    <a:pt x="1202" y="267"/>
                    <a:pt x="935" y="0"/>
                    <a:pt x="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823;p35">
              <a:extLst>
                <a:ext uri="{FF2B5EF4-FFF2-40B4-BE49-F238E27FC236}">
                  <a16:creationId xmlns:a16="http://schemas.microsoft.com/office/drawing/2014/main" id="{A0DF67BE-67FE-C177-6692-55DAC11FA5C4}"/>
                </a:ext>
              </a:extLst>
            </p:cNvPr>
            <p:cNvSpPr/>
            <p:nvPr/>
          </p:nvSpPr>
          <p:spPr>
            <a:xfrm>
              <a:off x="3007003" y="1479225"/>
              <a:ext cx="398216" cy="888150"/>
            </a:xfrm>
            <a:custGeom>
              <a:avLst/>
              <a:gdLst/>
              <a:ahLst/>
              <a:cxnLst/>
              <a:rect l="l" t="t" r="r" b="b"/>
              <a:pathLst>
                <a:path w="20849" h="46500" extrusionOk="0">
                  <a:moveTo>
                    <a:pt x="0" y="0"/>
                  </a:moveTo>
                  <a:lnTo>
                    <a:pt x="0" y="46500"/>
                  </a:lnTo>
                  <a:lnTo>
                    <a:pt x="234" y="46500"/>
                  </a:lnTo>
                  <a:cubicBezTo>
                    <a:pt x="11608" y="46500"/>
                    <a:pt x="20848" y="37260"/>
                    <a:pt x="20848" y="25885"/>
                  </a:cubicBezTo>
                  <a:lnTo>
                    <a:pt x="208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824;p35">
              <a:extLst>
                <a:ext uri="{FF2B5EF4-FFF2-40B4-BE49-F238E27FC236}">
                  <a16:creationId xmlns:a16="http://schemas.microsoft.com/office/drawing/2014/main" id="{C29A4F00-2016-A4A5-F0A6-0DE9D08641AE}"/>
                </a:ext>
              </a:extLst>
            </p:cNvPr>
            <p:cNvSpPr/>
            <p:nvPr/>
          </p:nvSpPr>
          <p:spPr>
            <a:xfrm>
              <a:off x="4536234" y="1479225"/>
              <a:ext cx="398216" cy="888150"/>
            </a:xfrm>
            <a:custGeom>
              <a:avLst/>
              <a:gdLst/>
              <a:ahLst/>
              <a:cxnLst/>
              <a:rect l="l" t="t" r="r" b="b"/>
              <a:pathLst>
                <a:path w="20849" h="46500" extrusionOk="0">
                  <a:moveTo>
                    <a:pt x="0" y="0"/>
                  </a:moveTo>
                  <a:lnTo>
                    <a:pt x="0" y="25885"/>
                  </a:lnTo>
                  <a:cubicBezTo>
                    <a:pt x="0" y="37260"/>
                    <a:pt x="9207" y="46500"/>
                    <a:pt x="20582" y="46500"/>
                  </a:cubicBezTo>
                  <a:lnTo>
                    <a:pt x="20848" y="46500"/>
                  </a:lnTo>
                  <a:lnTo>
                    <a:pt x="208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825;p35">
              <a:extLst>
                <a:ext uri="{FF2B5EF4-FFF2-40B4-BE49-F238E27FC236}">
                  <a16:creationId xmlns:a16="http://schemas.microsoft.com/office/drawing/2014/main" id="{9E9785D9-44FD-9BFB-FCA4-AC1ABA1A3BE1}"/>
                </a:ext>
              </a:extLst>
            </p:cNvPr>
            <p:cNvSpPr/>
            <p:nvPr/>
          </p:nvSpPr>
          <p:spPr>
            <a:xfrm>
              <a:off x="4615870" y="1479225"/>
              <a:ext cx="318588" cy="888150"/>
            </a:xfrm>
            <a:custGeom>
              <a:avLst/>
              <a:gdLst/>
              <a:ahLst/>
              <a:cxnLst/>
              <a:rect l="l" t="t" r="r" b="b"/>
              <a:pathLst>
                <a:path w="16680" h="46500" extrusionOk="0">
                  <a:moveTo>
                    <a:pt x="1" y="0"/>
                  </a:moveTo>
                  <a:lnTo>
                    <a:pt x="1" y="29821"/>
                  </a:lnTo>
                  <a:cubicBezTo>
                    <a:pt x="1" y="39028"/>
                    <a:pt x="7440" y="46500"/>
                    <a:pt x="16679" y="46500"/>
                  </a:cubicBezTo>
                  <a:lnTo>
                    <a:pt x="16679" y="0"/>
                  </a:lnTo>
                  <a:close/>
                </a:path>
              </a:pathLst>
            </a:custGeom>
            <a:solidFill>
              <a:srgbClr val="000000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826;p35">
              <a:extLst>
                <a:ext uri="{FF2B5EF4-FFF2-40B4-BE49-F238E27FC236}">
                  <a16:creationId xmlns:a16="http://schemas.microsoft.com/office/drawing/2014/main" id="{5D74B05A-0971-73A7-0564-9AC9EE96B35A}"/>
                </a:ext>
              </a:extLst>
            </p:cNvPr>
            <p:cNvSpPr/>
            <p:nvPr/>
          </p:nvSpPr>
          <p:spPr>
            <a:xfrm>
              <a:off x="3007003" y="1479225"/>
              <a:ext cx="318569" cy="888150"/>
            </a:xfrm>
            <a:custGeom>
              <a:avLst/>
              <a:gdLst/>
              <a:ahLst/>
              <a:cxnLst/>
              <a:rect l="l" t="t" r="r" b="b"/>
              <a:pathLst>
                <a:path w="16679" h="46500" extrusionOk="0">
                  <a:moveTo>
                    <a:pt x="0" y="0"/>
                  </a:moveTo>
                  <a:lnTo>
                    <a:pt x="0" y="46500"/>
                  </a:lnTo>
                  <a:cubicBezTo>
                    <a:pt x="9207" y="46500"/>
                    <a:pt x="16679" y="39028"/>
                    <a:pt x="16679" y="29821"/>
                  </a:cubicBezTo>
                  <a:lnTo>
                    <a:pt x="16679" y="0"/>
                  </a:lnTo>
                  <a:close/>
                </a:path>
              </a:pathLst>
            </a:custGeom>
            <a:solidFill>
              <a:srgbClr val="000000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827;p35">
              <a:extLst>
                <a:ext uri="{FF2B5EF4-FFF2-40B4-BE49-F238E27FC236}">
                  <a16:creationId xmlns:a16="http://schemas.microsoft.com/office/drawing/2014/main" id="{AD704EF4-312F-FC2F-1116-A43A9F0F4971}"/>
                </a:ext>
              </a:extLst>
            </p:cNvPr>
            <p:cNvSpPr/>
            <p:nvPr/>
          </p:nvSpPr>
          <p:spPr>
            <a:xfrm>
              <a:off x="4695524" y="1479225"/>
              <a:ext cx="238941" cy="888150"/>
            </a:xfrm>
            <a:custGeom>
              <a:avLst/>
              <a:gdLst/>
              <a:ahLst/>
              <a:cxnLst/>
              <a:rect l="l" t="t" r="r" b="b"/>
              <a:pathLst>
                <a:path w="12510" h="46500" extrusionOk="0">
                  <a:moveTo>
                    <a:pt x="1" y="0"/>
                  </a:moveTo>
                  <a:lnTo>
                    <a:pt x="1" y="33991"/>
                  </a:lnTo>
                  <a:cubicBezTo>
                    <a:pt x="1" y="40896"/>
                    <a:pt x="5571" y="46500"/>
                    <a:pt x="12509" y="46500"/>
                  </a:cubicBezTo>
                  <a:lnTo>
                    <a:pt x="12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828;p35">
              <a:extLst>
                <a:ext uri="{FF2B5EF4-FFF2-40B4-BE49-F238E27FC236}">
                  <a16:creationId xmlns:a16="http://schemas.microsoft.com/office/drawing/2014/main" id="{41EF4D4B-D6A6-3464-7EA4-FF37C0AB0AB4}"/>
                </a:ext>
              </a:extLst>
            </p:cNvPr>
            <p:cNvSpPr/>
            <p:nvPr/>
          </p:nvSpPr>
          <p:spPr>
            <a:xfrm>
              <a:off x="4775178" y="1479225"/>
              <a:ext cx="159294" cy="888150"/>
            </a:xfrm>
            <a:custGeom>
              <a:avLst/>
              <a:gdLst/>
              <a:ahLst/>
              <a:cxnLst/>
              <a:rect l="l" t="t" r="r" b="b"/>
              <a:pathLst>
                <a:path w="8340" h="46500" extrusionOk="0">
                  <a:moveTo>
                    <a:pt x="0" y="0"/>
                  </a:moveTo>
                  <a:lnTo>
                    <a:pt x="0" y="38161"/>
                  </a:lnTo>
                  <a:cubicBezTo>
                    <a:pt x="0" y="42764"/>
                    <a:pt x="3703" y="46500"/>
                    <a:pt x="8339" y="46500"/>
                  </a:cubicBezTo>
                  <a:lnTo>
                    <a:pt x="8339" y="0"/>
                  </a:lnTo>
                  <a:close/>
                </a:path>
              </a:pathLst>
            </a:custGeom>
            <a:solidFill>
              <a:srgbClr val="000000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829;p35">
              <a:extLst>
                <a:ext uri="{FF2B5EF4-FFF2-40B4-BE49-F238E27FC236}">
                  <a16:creationId xmlns:a16="http://schemas.microsoft.com/office/drawing/2014/main" id="{09F5DBE6-BA08-2ED3-09EA-B173DA11C936}"/>
                </a:ext>
              </a:extLst>
            </p:cNvPr>
            <p:cNvSpPr/>
            <p:nvPr/>
          </p:nvSpPr>
          <p:spPr>
            <a:xfrm>
              <a:off x="3007003" y="1479225"/>
              <a:ext cx="238941" cy="888150"/>
            </a:xfrm>
            <a:custGeom>
              <a:avLst/>
              <a:gdLst/>
              <a:ahLst/>
              <a:cxnLst/>
              <a:rect l="l" t="t" r="r" b="b"/>
              <a:pathLst>
                <a:path w="12510" h="46500" extrusionOk="0">
                  <a:moveTo>
                    <a:pt x="0" y="0"/>
                  </a:moveTo>
                  <a:lnTo>
                    <a:pt x="0" y="46500"/>
                  </a:lnTo>
                  <a:cubicBezTo>
                    <a:pt x="6905" y="46500"/>
                    <a:pt x="12509" y="40896"/>
                    <a:pt x="12509" y="33991"/>
                  </a:cubicBezTo>
                  <a:lnTo>
                    <a:pt x="12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830;p35">
              <a:extLst>
                <a:ext uri="{FF2B5EF4-FFF2-40B4-BE49-F238E27FC236}">
                  <a16:creationId xmlns:a16="http://schemas.microsoft.com/office/drawing/2014/main" id="{682F9207-3B5A-F5D0-ED80-39C9DE08A82D}"/>
                </a:ext>
              </a:extLst>
            </p:cNvPr>
            <p:cNvSpPr/>
            <p:nvPr/>
          </p:nvSpPr>
          <p:spPr>
            <a:xfrm>
              <a:off x="3007003" y="1479225"/>
              <a:ext cx="159294" cy="888150"/>
            </a:xfrm>
            <a:custGeom>
              <a:avLst/>
              <a:gdLst/>
              <a:ahLst/>
              <a:cxnLst/>
              <a:rect l="l" t="t" r="r" b="b"/>
              <a:pathLst>
                <a:path w="8340" h="46500" extrusionOk="0">
                  <a:moveTo>
                    <a:pt x="0" y="0"/>
                  </a:moveTo>
                  <a:lnTo>
                    <a:pt x="0" y="46500"/>
                  </a:lnTo>
                  <a:cubicBezTo>
                    <a:pt x="4603" y="46500"/>
                    <a:pt x="8339" y="42764"/>
                    <a:pt x="8339" y="38161"/>
                  </a:cubicBezTo>
                  <a:lnTo>
                    <a:pt x="8339" y="0"/>
                  </a:lnTo>
                  <a:close/>
                </a:path>
              </a:pathLst>
            </a:custGeom>
            <a:solidFill>
              <a:srgbClr val="000000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831;p35">
              <a:extLst>
                <a:ext uri="{FF2B5EF4-FFF2-40B4-BE49-F238E27FC236}">
                  <a16:creationId xmlns:a16="http://schemas.microsoft.com/office/drawing/2014/main" id="{4F761FB3-360E-988C-8DF3-91B7B48444D3}"/>
                </a:ext>
              </a:extLst>
            </p:cNvPr>
            <p:cNvSpPr/>
            <p:nvPr/>
          </p:nvSpPr>
          <p:spPr>
            <a:xfrm>
              <a:off x="4854814" y="1479225"/>
              <a:ext cx="79666" cy="888150"/>
            </a:xfrm>
            <a:custGeom>
              <a:avLst/>
              <a:gdLst/>
              <a:ahLst/>
              <a:cxnLst/>
              <a:rect l="l" t="t" r="r" b="b"/>
              <a:pathLst>
                <a:path w="4171" h="46500" extrusionOk="0">
                  <a:moveTo>
                    <a:pt x="1" y="0"/>
                  </a:moveTo>
                  <a:lnTo>
                    <a:pt x="1" y="42330"/>
                  </a:lnTo>
                  <a:cubicBezTo>
                    <a:pt x="1" y="44632"/>
                    <a:pt x="1869" y="46500"/>
                    <a:pt x="4170" y="46500"/>
                  </a:cubicBezTo>
                  <a:lnTo>
                    <a:pt x="4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832;p35">
              <a:extLst>
                <a:ext uri="{FF2B5EF4-FFF2-40B4-BE49-F238E27FC236}">
                  <a16:creationId xmlns:a16="http://schemas.microsoft.com/office/drawing/2014/main" id="{ECDF9513-209F-445F-590C-69CBC4124D46}"/>
                </a:ext>
              </a:extLst>
            </p:cNvPr>
            <p:cNvSpPr/>
            <p:nvPr/>
          </p:nvSpPr>
          <p:spPr>
            <a:xfrm>
              <a:off x="3007003" y="1479225"/>
              <a:ext cx="79647" cy="888150"/>
            </a:xfrm>
            <a:custGeom>
              <a:avLst/>
              <a:gdLst/>
              <a:ahLst/>
              <a:cxnLst/>
              <a:rect l="l" t="t" r="r" b="b"/>
              <a:pathLst>
                <a:path w="4170" h="46500" extrusionOk="0">
                  <a:moveTo>
                    <a:pt x="0" y="0"/>
                  </a:moveTo>
                  <a:lnTo>
                    <a:pt x="0" y="46500"/>
                  </a:lnTo>
                  <a:cubicBezTo>
                    <a:pt x="2302" y="46500"/>
                    <a:pt x="4170" y="44632"/>
                    <a:pt x="4170" y="42330"/>
                  </a:cubicBezTo>
                  <a:lnTo>
                    <a:pt x="4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1833;p35">
              <a:extLst>
                <a:ext uri="{FF2B5EF4-FFF2-40B4-BE49-F238E27FC236}">
                  <a16:creationId xmlns:a16="http://schemas.microsoft.com/office/drawing/2014/main" id="{58822030-48BA-C4AF-1BE0-7A672C65B0FB}"/>
                </a:ext>
              </a:extLst>
            </p:cNvPr>
            <p:cNvSpPr/>
            <p:nvPr/>
          </p:nvSpPr>
          <p:spPr>
            <a:xfrm>
              <a:off x="4695524" y="2362979"/>
              <a:ext cx="238941" cy="663267"/>
            </a:xfrm>
            <a:custGeom>
              <a:avLst/>
              <a:gdLst/>
              <a:ahLst/>
              <a:cxnLst/>
              <a:rect l="l" t="t" r="r" b="b"/>
              <a:pathLst>
                <a:path w="12510" h="34726" extrusionOk="0">
                  <a:moveTo>
                    <a:pt x="12509" y="0"/>
                  </a:moveTo>
                  <a:cubicBezTo>
                    <a:pt x="5571" y="0"/>
                    <a:pt x="1" y="5604"/>
                    <a:pt x="1" y="12509"/>
                  </a:cubicBezTo>
                  <a:lnTo>
                    <a:pt x="1" y="32224"/>
                  </a:lnTo>
                  <a:cubicBezTo>
                    <a:pt x="1" y="33591"/>
                    <a:pt x="1101" y="34725"/>
                    <a:pt x="2502" y="34725"/>
                  </a:cubicBezTo>
                  <a:lnTo>
                    <a:pt x="12509" y="34725"/>
                  </a:lnTo>
                  <a:lnTo>
                    <a:pt x="12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1834;p35">
              <a:extLst>
                <a:ext uri="{FF2B5EF4-FFF2-40B4-BE49-F238E27FC236}">
                  <a16:creationId xmlns:a16="http://schemas.microsoft.com/office/drawing/2014/main" id="{878932EB-976A-5F7F-83D0-FE26244E073A}"/>
                </a:ext>
              </a:extLst>
            </p:cNvPr>
            <p:cNvSpPr/>
            <p:nvPr/>
          </p:nvSpPr>
          <p:spPr>
            <a:xfrm>
              <a:off x="4775178" y="2362979"/>
              <a:ext cx="159294" cy="663394"/>
            </a:xfrm>
            <a:custGeom>
              <a:avLst/>
              <a:gdLst/>
              <a:ahLst/>
              <a:cxnLst/>
              <a:rect l="l" t="t" r="r" b="b"/>
              <a:pathLst>
                <a:path w="8340" h="36927" extrusionOk="0">
                  <a:moveTo>
                    <a:pt x="8339" y="0"/>
                  </a:moveTo>
                  <a:cubicBezTo>
                    <a:pt x="3703" y="0"/>
                    <a:pt x="0" y="3736"/>
                    <a:pt x="0" y="8340"/>
                  </a:cubicBezTo>
                  <a:lnTo>
                    <a:pt x="0" y="34425"/>
                  </a:lnTo>
                  <a:cubicBezTo>
                    <a:pt x="0" y="35826"/>
                    <a:pt x="1101" y="36927"/>
                    <a:pt x="2502" y="36927"/>
                  </a:cubicBezTo>
                  <a:lnTo>
                    <a:pt x="8339" y="36927"/>
                  </a:lnTo>
                  <a:lnTo>
                    <a:pt x="8339" y="0"/>
                  </a:lnTo>
                  <a:close/>
                </a:path>
              </a:pathLst>
            </a:custGeom>
            <a:solidFill>
              <a:srgbClr val="000000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835;p35">
              <a:extLst>
                <a:ext uri="{FF2B5EF4-FFF2-40B4-BE49-F238E27FC236}">
                  <a16:creationId xmlns:a16="http://schemas.microsoft.com/office/drawing/2014/main" id="{437AB872-3729-8FE4-21E9-345AEB3E21A1}"/>
                </a:ext>
              </a:extLst>
            </p:cNvPr>
            <p:cNvSpPr/>
            <p:nvPr/>
          </p:nvSpPr>
          <p:spPr>
            <a:xfrm>
              <a:off x="3007003" y="2362979"/>
              <a:ext cx="238941" cy="663267"/>
            </a:xfrm>
            <a:custGeom>
              <a:avLst/>
              <a:gdLst/>
              <a:ahLst/>
              <a:cxnLst/>
              <a:rect l="l" t="t" r="r" b="b"/>
              <a:pathLst>
                <a:path w="12510" h="34726" extrusionOk="0">
                  <a:moveTo>
                    <a:pt x="0" y="0"/>
                  </a:moveTo>
                  <a:lnTo>
                    <a:pt x="0" y="34725"/>
                  </a:lnTo>
                  <a:lnTo>
                    <a:pt x="10007" y="34725"/>
                  </a:lnTo>
                  <a:cubicBezTo>
                    <a:pt x="11375" y="34725"/>
                    <a:pt x="12509" y="33591"/>
                    <a:pt x="12509" y="32224"/>
                  </a:cubicBezTo>
                  <a:lnTo>
                    <a:pt x="12509" y="12509"/>
                  </a:lnTo>
                  <a:cubicBezTo>
                    <a:pt x="12509" y="5604"/>
                    <a:pt x="6905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836;p35">
              <a:extLst>
                <a:ext uri="{FF2B5EF4-FFF2-40B4-BE49-F238E27FC236}">
                  <a16:creationId xmlns:a16="http://schemas.microsoft.com/office/drawing/2014/main" id="{7207680C-1426-2C09-538C-D5F92EBE6B3D}"/>
                </a:ext>
              </a:extLst>
            </p:cNvPr>
            <p:cNvSpPr/>
            <p:nvPr/>
          </p:nvSpPr>
          <p:spPr>
            <a:xfrm>
              <a:off x="3007003" y="2362979"/>
              <a:ext cx="159294" cy="663394"/>
            </a:xfrm>
            <a:custGeom>
              <a:avLst/>
              <a:gdLst/>
              <a:ahLst/>
              <a:cxnLst/>
              <a:rect l="l" t="t" r="r" b="b"/>
              <a:pathLst>
                <a:path w="8340" h="36927" extrusionOk="0">
                  <a:moveTo>
                    <a:pt x="0" y="0"/>
                  </a:moveTo>
                  <a:lnTo>
                    <a:pt x="0" y="36927"/>
                  </a:lnTo>
                  <a:lnTo>
                    <a:pt x="6238" y="36927"/>
                  </a:lnTo>
                  <a:cubicBezTo>
                    <a:pt x="7405" y="36927"/>
                    <a:pt x="8339" y="35993"/>
                    <a:pt x="8339" y="34859"/>
                  </a:cubicBezTo>
                  <a:lnTo>
                    <a:pt x="8339" y="8340"/>
                  </a:lnTo>
                  <a:cubicBezTo>
                    <a:pt x="8339" y="3736"/>
                    <a:pt x="4603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837;p35">
              <a:extLst>
                <a:ext uri="{FF2B5EF4-FFF2-40B4-BE49-F238E27FC236}">
                  <a16:creationId xmlns:a16="http://schemas.microsoft.com/office/drawing/2014/main" id="{FD12C78D-3CF8-2C99-9656-1A8045A59401}"/>
                </a:ext>
              </a:extLst>
            </p:cNvPr>
            <p:cNvSpPr/>
            <p:nvPr/>
          </p:nvSpPr>
          <p:spPr>
            <a:xfrm>
              <a:off x="4854814" y="2362979"/>
              <a:ext cx="79666" cy="746084"/>
            </a:xfrm>
            <a:custGeom>
              <a:avLst/>
              <a:gdLst/>
              <a:ahLst/>
              <a:cxnLst/>
              <a:rect l="l" t="t" r="r" b="b"/>
              <a:pathLst>
                <a:path w="4171" h="39062" extrusionOk="0">
                  <a:moveTo>
                    <a:pt x="4170" y="0"/>
                  </a:moveTo>
                  <a:cubicBezTo>
                    <a:pt x="1869" y="0"/>
                    <a:pt x="1" y="1868"/>
                    <a:pt x="1" y="4170"/>
                  </a:cubicBezTo>
                  <a:lnTo>
                    <a:pt x="1" y="36560"/>
                  </a:lnTo>
                  <a:cubicBezTo>
                    <a:pt x="1" y="37928"/>
                    <a:pt x="1102" y="39062"/>
                    <a:pt x="2503" y="39062"/>
                  </a:cubicBezTo>
                  <a:lnTo>
                    <a:pt x="4170" y="39062"/>
                  </a:lnTo>
                  <a:lnTo>
                    <a:pt x="4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838;p35">
              <a:extLst>
                <a:ext uri="{FF2B5EF4-FFF2-40B4-BE49-F238E27FC236}">
                  <a16:creationId xmlns:a16="http://schemas.microsoft.com/office/drawing/2014/main" id="{A22A6EB5-30B0-534E-24D2-DEAD95DC0D45}"/>
                </a:ext>
              </a:extLst>
            </p:cNvPr>
            <p:cNvSpPr/>
            <p:nvPr/>
          </p:nvSpPr>
          <p:spPr>
            <a:xfrm>
              <a:off x="3007003" y="2362979"/>
              <a:ext cx="79647" cy="746084"/>
            </a:xfrm>
            <a:custGeom>
              <a:avLst/>
              <a:gdLst/>
              <a:ahLst/>
              <a:cxnLst/>
              <a:rect l="l" t="t" r="r" b="b"/>
              <a:pathLst>
                <a:path w="4170" h="39062" extrusionOk="0">
                  <a:moveTo>
                    <a:pt x="0" y="0"/>
                  </a:moveTo>
                  <a:lnTo>
                    <a:pt x="0" y="39062"/>
                  </a:lnTo>
                  <a:lnTo>
                    <a:pt x="2068" y="39062"/>
                  </a:lnTo>
                  <a:cubicBezTo>
                    <a:pt x="3236" y="39062"/>
                    <a:pt x="4170" y="38128"/>
                    <a:pt x="4170" y="36960"/>
                  </a:cubicBezTo>
                  <a:lnTo>
                    <a:pt x="4170" y="4170"/>
                  </a:lnTo>
                  <a:cubicBezTo>
                    <a:pt x="4170" y="1868"/>
                    <a:pt x="230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839;p35">
              <a:extLst>
                <a:ext uri="{FF2B5EF4-FFF2-40B4-BE49-F238E27FC236}">
                  <a16:creationId xmlns:a16="http://schemas.microsoft.com/office/drawing/2014/main" id="{E4A666E0-937C-1DD2-95E0-66502DA87671}"/>
                </a:ext>
              </a:extLst>
            </p:cNvPr>
            <p:cNvSpPr/>
            <p:nvPr/>
          </p:nvSpPr>
          <p:spPr>
            <a:xfrm>
              <a:off x="4874565" y="1492596"/>
              <a:ext cx="39537" cy="39518"/>
            </a:xfrm>
            <a:custGeom>
              <a:avLst/>
              <a:gdLst/>
              <a:ahLst/>
              <a:cxnLst/>
              <a:rect l="l" t="t" r="r" b="b"/>
              <a:pathLst>
                <a:path w="2070" h="2069" extrusionOk="0">
                  <a:moveTo>
                    <a:pt x="1035" y="1"/>
                  </a:moveTo>
                  <a:cubicBezTo>
                    <a:pt x="468" y="1"/>
                    <a:pt x="1" y="434"/>
                    <a:pt x="1" y="1035"/>
                  </a:cubicBezTo>
                  <a:cubicBezTo>
                    <a:pt x="1" y="1602"/>
                    <a:pt x="468" y="2069"/>
                    <a:pt x="1035" y="2069"/>
                  </a:cubicBezTo>
                  <a:cubicBezTo>
                    <a:pt x="1602" y="2069"/>
                    <a:pt x="2069" y="1602"/>
                    <a:pt x="2069" y="1035"/>
                  </a:cubicBezTo>
                  <a:cubicBezTo>
                    <a:pt x="2069" y="434"/>
                    <a:pt x="1602" y="1"/>
                    <a:pt x="10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840;p35">
              <a:extLst>
                <a:ext uri="{FF2B5EF4-FFF2-40B4-BE49-F238E27FC236}">
                  <a16:creationId xmlns:a16="http://schemas.microsoft.com/office/drawing/2014/main" id="{34C0502F-D7E2-F90D-A392-A4EB8C5982F3}"/>
                </a:ext>
              </a:extLst>
            </p:cNvPr>
            <p:cNvSpPr/>
            <p:nvPr/>
          </p:nvSpPr>
          <p:spPr>
            <a:xfrm>
              <a:off x="4794930" y="1492596"/>
              <a:ext cx="39518" cy="39518"/>
            </a:xfrm>
            <a:custGeom>
              <a:avLst/>
              <a:gdLst/>
              <a:ahLst/>
              <a:cxnLst/>
              <a:rect l="l" t="t" r="r" b="b"/>
              <a:pathLst>
                <a:path w="2069" h="2069" extrusionOk="0">
                  <a:moveTo>
                    <a:pt x="1034" y="1"/>
                  </a:moveTo>
                  <a:cubicBezTo>
                    <a:pt x="467" y="1"/>
                    <a:pt x="0" y="434"/>
                    <a:pt x="0" y="1035"/>
                  </a:cubicBezTo>
                  <a:cubicBezTo>
                    <a:pt x="0" y="1602"/>
                    <a:pt x="467" y="2069"/>
                    <a:pt x="1034" y="2069"/>
                  </a:cubicBezTo>
                  <a:cubicBezTo>
                    <a:pt x="1601" y="2069"/>
                    <a:pt x="2068" y="1602"/>
                    <a:pt x="2068" y="1035"/>
                  </a:cubicBezTo>
                  <a:cubicBezTo>
                    <a:pt x="2068" y="434"/>
                    <a:pt x="1601" y="1"/>
                    <a:pt x="1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841;p35">
              <a:extLst>
                <a:ext uri="{FF2B5EF4-FFF2-40B4-BE49-F238E27FC236}">
                  <a16:creationId xmlns:a16="http://schemas.microsoft.com/office/drawing/2014/main" id="{6CFC303B-409B-4472-4C72-F1A057B3BE51}"/>
                </a:ext>
              </a:extLst>
            </p:cNvPr>
            <p:cNvSpPr/>
            <p:nvPr/>
          </p:nvSpPr>
          <p:spPr>
            <a:xfrm>
              <a:off x="4715275" y="1492596"/>
              <a:ext cx="39518" cy="39518"/>
            </a:xfrm>
            <a:custGeom>
              <a:avLst/>
              <a:gdLst/>
              <a:ahLst/>
              <a:cxnLst/>
              <a:rect l="l" t="t" r="r" b="b"/>
              <a:pathLst>
                <a:path w="2069" h="2069" extrusionOk="0">
                  <a:moveTo>
                    <a:pt x="1035" y="1"/>
                  </a:moveTo>
                  <a:cubicBezTo>
                    <a:pt x="468" y="1"/>
                    <a:pt x="1" y="434"/>
                    <a:pt x="1" y="1035"/>
                  </a:cubicBezTo>
                  <a:cubicBezTo>
                    <a:pt x="1" y="1602"/>
                    <a:pt x="468" y="2069"/>
                    <a:pt x="1035" y="2069"/>
                  </a:cubicBezTo>
                  <a:cubicBezTo>
                    <a:pt x="1602" y="2069"/>
                    <a:pt x="2069" y="1602"/>
                    <a:pt x="2069" y="1035"/>
                  </a:cubicBezTo>
                  <a:cubicBezTo>
                    <a:pt x="2069" y="434"/>
                    <a:pt x="1602" y="1"/>
                    <a:pt x="10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842;p35">
              <a:extLst>
                <a:ext uri="{FF2B5EF4-FFF2-40B4-BE49-F238E27FC236}">
                  <a16:creationId xmlns:a16="http://schemas.microsoft.com/office/drawing/2014/main" id="{0B494422-34AD-BCBC-BD35-62BE0956D321}"/>
                </a:ext>
              </a:extLst>
            </p:cNvPr>
            <p:cNvSpPr/>
            <p:nvPr/>
          </p:nvSpPr>
          <p:spPr>
            <a:xfrm>
              <a:off x="4635621" y="1492596"/>
              <a:ext cx="39537" cy="39518"/>
            </a:xfrm>
            <a:custGeom>
              <a:avLst/>
              <a:gdLst/>
              <a:ahLst/>
              <a:cxnLst/>
              <a:rect l="l" t="t" r="r" b="b"/>
              <a:pathLst>
                <a:path w="2070" h="2069" extrusionOk="0">
                  <a:moveTo>
                    <a:pt x="1035" y="1"/>
                  </a:moveTo>
                  <a:cubicBezTo>
                    <a:pt x="468" y="1"/>
                    <a:pt x="1" y="434"/>
                    <a:pt x="1" y="1035"/>
                  </a:cubicBezTo>
                  <a:cubicBezTo>
                    <a:pt x="1" y="1602"/>
                    <a:pt x="468" y="2069"/>
                    <a:pt x="1035" y="2069"/>
                  </a:cubicBezTo>
                  <a:cubicBezTo>
                    <a:pt x="1602" y="2069"/>
                    <a:pt x="2069" y="1602"/>
                    <a:pt x="2069" y="1035"/>
                  </a:cubicBezTo>
                  <a:cubicBezTo>
                    <a:pt x="2069" y="434"/>
                    <a:pt x="1602" y="1"/>
                    <a:pt x="10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843;p35">
              <a:extLst>
                <a:ext uri="{FF2B5EF4-FFF2-40B4-BE49-F238E27FC236}">
                  <a16:creationId xmlns:a16="http://schemas.microsoft.com/office/drawing/2014/main" id="{C13DA3B8-1D8B-2B6A-5D0D-6AD462185C62}"/>
                </a:ext>
              </a:extLst>
            </p:cNvPr>
            <p:cNvSpPr/>
            <p:nvPr/>
          </p:nvSpPr>
          <p:spPr>
            <a:xfrm>
              <a:off x="4555985" y="1492596"/>
              <a:ext cx="39518" cy="39518"/>
            </a:xfrm>
            <a:custGeom>
              <a:avLst/>
              <a:gdLst/>
              <a:ahLst/>
              <a:cxnLst/>
              <a:rect l="l" t="t" r="r" b="b"/>
              <a:pathLst>
                <a:path w="2069" h="2069" extrusionOk="0">
                  <a:moveTo>
                    <a:pt x="1034" y="1"/>
                  </a:moveTo>
                  <a:cubicBezTo>
                    <a:pt x="467" y="1"/>
                    <a:pt x="0" y="434"/>
                    <a:pt x="0" y="1035"/>
                  </a:cubicBezTo>
                  <a:cubicBezTo>
                    <a:pt x="0" y="1602"/>
                    <a:pt x="467" y="2069"/>
                    <a:pt x="1034" y="2069"/>
                  </a:cubicBezTo>
                  <a:cubicBezTo>
                    <a:pt x="1601" y="2069"/>
                    <a:pt x="2068" y="1602"/>
                    <a:pt x="2068" y="1035"/>
                  </a:cubicBezTo>
                  <a:cubicBezTo>
                    <a:pt x="2068" y="434"/>
                    <a:pt x="1601" y="1"/>
                    <a:pt x="1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844;p35">
              <a:extLst>
                <a:ext uri="{FF2B5EF4-FFF2-40B4-BE49-F238E27FC236}">
                  <a16:creationId xmlns:a16="http://schemas.microsoft.com/office/drawing/2014/main" id="{2E1BD6DB-70C7-95BD-2383-C108A00A3D58}"/>
                </a:ext>
              </a:extLst>
            </p:cNvPr>
            <p:cNvSpPr/>
            <p:nvPr/>
          </p:nvSpPr>
          <p:spPr>
            <a:xfrm>
              <a:off x="3026754" y="1492596"/>
              <a:ext cx="39518" cy="39518"/>
            </a:xfrm>
            <a:custGeom>
              <a:avLst/>
              <a:gdLst/>
              <a:ahLst/>
              <a:cxnLst/>
              <a:rect l="l" t="t" r="r" b="b"/>
              <a:pathLst>
                <a:path w="2069" h="2069" extrusionOk="0">
                  <a:moveTo>
                    <a:pt x="1034" y="1"/>
                  </a:moveTo>
                  <a:cubicBezTo>
                    <a:pt x="467" y="1"/>
                    <a:pt x="0" y="434"/>
                    <a:pt x="0" y="1035"/>
                  </a:cubicBezTo>
                  <a:cubicBezTo>
                    <a:pt x="0" y="1602"/>
                    <a:pt x="467" y="2069"/>
                    <a:pt x="1034" y="2069"/>
                  </a:cubicBezTo>
                  <a:cubicBezTo>
                    <a:pt x="1601" y="2069"/>
                    <a:pt x="2068" y="1602"/>
                    <a:pt x="2068" y="1035"/>
                  </a:cubicBezTo>
                  <a:cubicBezTo>
                    <a:pt x="2068" y="434"/>
                    <a:pt x="1601" y="1"/>
                    <a:pt x="1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845;p35">
              <a:extLst>
                <a:ext uri="{FF2B5EF4-FFF2-40B4-BE49-F238E27FC236}">
                  <a16:creationId xmlns:a16="http://schemas.microsoft.com/office/drawing/2014/main" id="{687E57A7-F61B-D49A-7504-A5F0B89478A5}"/>
                </a:ext>
              </a:extLst>
            </p:cNvPr>
            <p:cNvSpPr/>
            <p:nvPr/>
          </p:nvSpPr>
          <p:spPr>
            <a:xfrm>
              <a:off x="3106389" y="1492596"/>
              <a:ext cx="39518" cy="39518"/>
            </a:xfrm>
            <a:custGeom>
              <a:avLst/>
              <a:gdLst/>
              <a:ahLst/>
              <a:cxnLst/>
              <a:rect l="l" t="t" r="r" b="b"/>
              <a:pathLst>
                <a:path w="2069" h="2069" extrusionOk="0">
                  <a:moveTo>
                    <a:pt x="1035" y="1"/>
                  </a:moveTo>
                  <a:cubicBezTo>
                    <a:pt x="468" y="1"/>
                    <a:pt x="1" y="434"/>
                    <a:pt x="1" y="1035"/>
                  </a:cubicBezTo>
                  <a:cubicBezTo>
                    <a:pt x="1" y="1602"/>
                    <a:pt x="468" y="2069"/>
                    <a:pt x="1035" y="2069"/>
                  </a:cubicBezTo>
                  <a:cubicBezTo>
                    <a:pt x="1602" y="2069"/>
                    <a:pt x="2069" y="1602"/>
                    <a:pt x="2069" y="1035"/>
                  </a:cubicBezTo>
                  <a:cubicBezTo>
                    <a:pt x="2069" y="434"/>
                    <a:pt x="1602" y="1"/>
                    <a:pt x="10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846;p35">
              <a:extLst>
                <a:ext uri="{FF2B5EF4-FFF2-40B4-BE49-F238E27FC236}">
                  <a16:creationId xmlns:a16="http://schemas.microsoft.com/office/drawing/2014/main" id="{985CC3B1-B8EA-94C9-3E35-308AD61CA13B}"/>
                </a:ext>
              </a:extLst>
            </p:cNvPr>
            <p:cNvSpPr/>
            <p:nvPr/>
          </p:nvSpPr>
          <p:spPr>
            <a:xfrm>
              <a:off x="3186044" y="1492596"/>
              <a:ext cx="39518" cy="39518"/>
            </a:xfrm>
            <a:custGeom>
              <a:avLst/>
              <a:gdLst/>
              <a:ahLst/>
              <a:cxnLst/>
              <a:rect l="l" t="t" r="r" b="b"/>
              <a:pathLst>
                <a:path w="2069" h="2069" extrusionOk="0">
                  <a:moveTo>
                    <a:pt x="1035" y="1"/>
                  </a:moveTo>
                  <a:cubicBezTo>
                    <a:pt x="467" y="1"/>
                    <a:pt x="0" y="468"/>
                    <a:pt x="0" y="1035"/>
                  </a:cubicBezTo>
                  <a:cubicBezTo>
                    <a:pt x="0" y="1602"/>
                    <a:pt x="467" y="2069"/>
                    <a:pt x="1035" y="2069"/>
                  </a:cubicBezTo>
                  <a:cubicBezTo>
                    <a:pt x="1602" y="2069"/>
                    <a:pt x="2069" y="1602"/>
                    <a:pt x="2069" y="1035"/>
                  </a:cubicBezTo>
                  <a:cubicBezTo>
                    <a:pt x="2069" y="468"/>
                    <a:pt x="1602" y="1"/>
                    <a:pt x="10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847;p35">
              <a:extLst>
                <a:ext uri="{FF2B5EF4-FFF2-40B4-BE49-F238E27FC236}">
                  <a16:creationId xmlns:a16="http://schemas.microsoft.com/office/drawing/2014/main" id="{E460D160-BD67-357D-D9AF-E1EA2ABEC123}"/>
                </a:ext>
              </a:extLst>
            </p:cNvPr>
            <p:cNvSpPr/>
            <p:nvPr/>
          </p:nvSpPr>
          <p:spPr>
            <a:xfrm>
              <a:off x="3265698" y="1492596"/>
              <a:ext cx="39518" cy="39518"/>
            </a:xfrm>
            <a:custGeom>
              <a:avLst/>
              <a:gdLst/>
              <a:ahLst/>
              <a:cxnLst/>
              <a:rect l="l" t="t" r="r" b="b"/>
              <a:pathLst>
                <a:path w="2069" h="2069" extrusionOk="0">
                  <a:moveTo>
                    <a:pt x="1034" y="1"/>
                  </a:moveTo>
                  <a:cubicBezTo>
                    <a:pt x="467" y="1"/>
                    <a:pt x="0" y="434"/>
                    <a:pt x="0" y="1035"/>
                  </a:cubicBezTo>
                  <a:cubicBezTo>
                    <a:pt x="0" y="1602"/>
                    <a:pt x="467" y="2069"/>
                    <a:pt x="1034" y="2069"/>
                  </a:cubicBezTo>
                  <a:cubicBezTo>
                    <a:pt x="1601" y="2069"/>
                    <a:pt x="2068" y="1602"/>
                    <a:pt x="2068" y="1035"/>
                  </a:cubicBezTo>
                  <a:cubicBezTo>
                    <a:pt x="2068" y="434"/>
                    <a:pt x="1601" y="1"/>
                    <a:pt x="1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848;p35">
              <a:extLst>
                <a:ext uri="{FF2B5EF4-FFF2-40B4-BE49-F238E27FC236}">
                  <a16:creationId xmlns:a16="http://schemas.microsoft.com/office/drawing/2014/main" id="{D3EE5B86-72C9-3631-EE63-4C6198924BD2}"/>
                </a:ext>
              </a:extLst>
            </p:cNvPr>
            <p:cNvSpPr/>
            <p:nvPr/>
          </p:nvSpPr>
          <p:spPr>
            <a:xfrm>
              <a:off x="3345334" y="1492596"/>
              <a:ext cx="39518" cy="39518"/>
            </a:xfrm>
            <a:custGeom>
              <a:avLst/>
              <a:gdLst/>
              <a:ahLst/>
              <a:cxnLst/>
              <a:rect l="l" t="t" r="r" b="b"/>
              <a:pathLst>
                <a:path w="2069" h="2069" extrusionOk="0">
                  <a:moveTo>
                    <a:pt x="1035" y="1"/>
                  </a:moveTo>
                  <a:cubicBezTo>
                    <a:pt x="468" y="1"/>
                    <a:pt x="1" y="434"/>
                    <a:pt x="1" y="1035"/>
                  </a:cubicBezTo>
                  <a:cubicBezTo>
                    <a:pt x="1" y="1602"/>
                    <a:pt x="468" y="2069"/>
                    <a:pt x="1035" y="2069"/>
                  </a:cubicBezTo>
                  <a:cubicBezTo>
                    <a:pt x="1602" y="2069"/>
                    <a:pt x="2069" y="1602"/>
                    <a:pt x="2069" y="1035"/>
                  </a:cubicBezTo>
                  <a:cubicBezTo>
                    <a:pt x="2069" y="434"/>
                    <a:pt x="1602" y="1"/>
                    <a:pt x="10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849;p35">
              <a:extLst>
                <a:ext uri="{FF2B5EF4-FFF2-40B4-BE49-F238E27FC236}">
                  <a16:creationId xmlns:a16="http://schemas.microsoft.com/office/drawing/2014/main" id="{4B179B7A-8109-BC6A-79A0-FD6306072A2E}"/>
                </a:ext>
              </a:extLst>
            </p:cNvPr>
            <p:cNvSpPr/>
            <p:nvPr/>
          </p:nvSpPr>
          <p:spPr>
            <a:xfrm>
              <a:off x="4882855" y="1373441"/>
              <a:ext cx="22958" cy="151024"/>
            </a:xfrm>
            <a:custGeom>
              <a:avLst/>
              <a:gdLst/>
              <a:ahLst/>
              <a:cxnLst/>
              <a:rect l="l" t="t" r="r" b="b"/>
              <a:pathLst>
                <a:path w="1202" h="7907" extrusionOk="0">
                  <a:moveTo>
                    <a:pt x="601" y="1"/>
                  </a:moveTo>
                  <a:cubicBezTo>
                    <a:pt x="267" y="1"/>
                    <a:pt x="1" y="268"/>
                    <a:pt x="1" y="601"/>
                  </a:cubicBezTo>
                  <a:lnTo>
                    <a:pt x="1" y="7273"/>
                  </a:lnTo>
                  <a:cubicBezTo>
                    <a:pt x="1" y="7606"/>
                    <a:pt x="267" y="7906"/>
                    <a:pt x="601" y="7906"/>
                  </a:cubicBezTo>
                  <a:cubicBezTo>
                    <a:pt x="935" y="7906"/>
                    <a:pt x="1201" y="7606"/>
                    <a:pt x="1201" y="7273"/>
                  </a:cubicBezTo>
                  <a:lnTo>
                    <a:pt x="1201" y="601"/>
                  </a:lnTo>
                  <a:cubicBezTo>
                    <a:pt x="1201" y="268"/>
                    <a:pt x="935" y="1"/>
                    <a:pt x="6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850;p35">
              <a:extLst>
                <a:ext uri="{FF2B5EF4-FFF2-40B4-BE49-F238E27FC236}">
                  <a16:creationId xmlns:a16="http://schemas.microsoft.com/office/drawing/2014/main" id="{8E815473-C169-E13D-FBCB-0651561A7CAF}"/>
                </a:ext>
              </a:extLst>
            </p:cNvPr>
            <p:cNvSpPr/>
            <p:nvPr/>
          </p:nvSpPr>
          <p:spPr>
            <a:xfrm>
              <a:off x="4803201" y="1373441"/>
              <a:ext cx="22958" cy="151024"/>
            </a:xfrm>
            <a:custGeom>
              <a:avLst/>
              <a:gdLst/>
              <a:ahLst/>
              <a:cxnLst/>
              <a:rect l="l" t="t" r="r" b="b"/>
              <a:pathLst>
                <a:path w="1202" h="7907" extrusionOk="0">
                  <a:moveTo>
                    <a:pt x="601" y="1"/>
                  </a:moveTo>
                  <a:cubicBezTo>
                    <a:pt x="268" y="1"/>
                    <a:pt x="1" y="268"/>
                    <a:pt x="1" y="601"/>
                  </a:cubicBezTo>
                  <a:lnTo>
                    <a:pt x="1" y="7273"/>
                  </a:lnTo>
                  <a:cubicBezTo>
                    <a:pt x="1" y="7606"/>
                    <a:pt x="268" y="7906"/>
                    <a:pt x="601" y="7906"/>
                  </a:cubicBezTo>
                  <a:cubicBezTo>
                    <a:pt x="935" y="7906"/>
                    <a:pt x="1202" y="7606"/>
                    <a:pt x="1202" y="7273"/>
                  </a:cubicBezTo>
                  <a:lnTo>
                    <a:pt x="1202" y="601"/>
                  </a:lnTo>
                  <a:cubicBezTo>
                    <a:pt x="1202" y="268"/>
                    <a:pt x="935" y="1"/>
                    <a:pt x="6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851;p35">
              <a:extLst>
                <a:ext uri="{FF2B5EF4-FFF2-40B4-BE49-F238E27FC236}">
                  <a16:creationId xmlns:a16="http://schemas.microsoft.com/office/drawing/2014/main" id="{A4CC9047-E5BD-52F9-AEE9-EA036859287F}"/>
                </a:ext>
              </a:extLst>
            </p:cNvPr>
            <p:cNvSpPr/>
            <p:nvPr/>
          </p:nvSpPr>
          <p:spPr>
            <a:xfrm>
              <a:off x="4723565" y="1373441"/>
              <a:ext cx="22958" cy="151024"/>
            </a:xfrm>
            <a:custGeom>
              <a:avLst/>
              <a:gdLst/>
              <a:ahLst/>
              <a:cxnLst/>
              <a:rect l="l" t="t" r="r" b="b"/>
              <a:pathLst>
                <a:path w="1202" h="7907" extrusionOk="0">
                  <a:moveTo>
                    <a:pt x="601" y="1"/>
                  </a:moveTo>
                  <a:cubicBezTo>
                    <a:pt x="267" y="1"/>
                    <a:pt x="0" y="268"/>
                    <a:pt x="0" y="601"/>
                  </a:cubicBezTo>
                  <a:lnTo>
                    <a:pt x="0" y="7273"/>
                  </a:lnTo>
                  <a:cubicBezTo>
                    <a:pt x="0" y="7606"/>
                    <a:pt x="267" y="7906"/>
                    <a:pt x="601" y="7906"/>
                  </a:cubicBezTo>
                  <a:cubicBezTo>
                    <a:pt x="934" y="7906"/>
                    <a:pt x="1201" y="7606"/>
                    <a:pt x="1201" y="7273"/>
                  </a:cubicBezTo>
                  <a:lnTo>
                    <a:pt x="1201" y="601"/>
                  </a:lnTo>
                  <a:cubicBezTo>
                    <a:pt x="1201" y="268"/>
                    <a:pt x="934" y="1"/>
                    <a:pt x="6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852;p35">
              <a:extLst>
                <a:ext uri="{FF2B5EF4-FFF2-40B4-BE49-F238E27FC236}">
                  <a16:creationId xmlns:a16="http://schemas.microsoft.com/office/drawing/2014/main" id="{D8811936-61E2-B31A-FDC0-E079C542EA2D}"/>
                </a:ext>
              </a:extLst>
            </p:cNvPr>
            <p:cNvSpPr/>
            <p:nvPr/>
          </p:nvSpPr>
          <p:spPr>
            <a:xfrm>
              <a:off x="4643911" y="1373441"/>
              <a:ext cx="22958" cy="151024"/>
            </a:xfrm>
            <a:custGeom>
              <a:avLst/>
              <a:gdLst/>
              <a:ahLst/>
              <a:cxnLst/>
              <a:rect l="l" t="t" r="r" b="b"/>
              <a:pathLst>
                <a:path w="1202" h="7907" extrusionOk="0">
                  <a:moveTo>
                    <a:pt x="601" y="1"/>
                  </a:moveTo>
                  <a:cubicBezTo>
                    <a:pt x="267" y="1"/>
                    <a:pt x="1" y="268"/>
                    <a:pt x="1" y="601"/>
                  </a:cubicBezTo>
                  <a:lnTo>
                    <a:pt x="1" y="7273"/>
                  </a:lnTo>
                  <a:cubicBezTo>
                    <a:pt x="1" y="7606"/>
                    <a:pt x="267" y="7906"/>
                    <a:pt x="601" y="7906"/>
                  </a:cubicBezTo>
                  <a:cubicBezTo>
                    <a:pt x="935" y="7906"/>
                    <a:pt x="1201" y="7606"/>
                    <a:pt x="1201" y="7273"/>
                  </a:cubicBezTo>
                  <a:lnTo>
                    <a:pt x="1201" y="601"/>
                  </a:lnTo>
                  <a:cubicBezTo>
                    <a:pt x="1201" y="268"/>
                    <a:pt x="935" y="1"/>
                    <a:pt x="6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853;p35">
              <a:extLst>
                <a:ext uri="{FF2B5EF4-FFF2-40B4-BE49-F238E27FC236}">
                  <a16:creationId xmlns:a16="http://schemas.microsoft.com/office/drawing/2014/main" id="{C3E9B772-715C-B462-2CC6-82FD669EF040}"/>
                </a:ext>
              </a:extLst>
            </p:cNvPr>
            <p:cNvSpPr/>
            <p:nvPr/>
          </p:nvSpPr>
          <p:spPr>
            <a:xfrm>
              <a:off x="4564257" y="1373441"/>
              <a:ext cx="22958" cy="151024"/>
            </a:xfrm>
            <a:custGeom>
              <a:avLst/>
              <a:gdLst/>
              <a:ahLst/>
              <a:cxnLst/>
              <a:rect l="l" t="t" r="r" b="b"/>
              <a:pathLst>
                <a:path w="1202" h="7907" extrusionOk="0">
                  <a:moveTo>
                    <a:pt x="601" y="1"/>
                  </a:moveTo>
                  <a:cubicBezTo>
                    <a:pt x="268" y="1"/>
                    <a:pt x="1" y="268"/>
                    <a:pt x="1" y="601"/>
                  </a:cubicBezTo>
                  <a:lnTo>
                    <a:pt x="1" y="7273"/>
                  </a:lnTo>
                  <a:cubicBezTo>
                    <a:pt x="1" y="7606"/>
                    <a:pt x="268" y="7906"/>
                    <a:pt x="601" y="7906"/>
                  </a:cubicBezTo>
                  <a:cubicBezTo>
                    <a:pt x="935" y="7906"/>
                    <a:pt x="1202" y="7606"/>
                    <a:pt x="1202" y="7273"/>
                  </a:cubicBezTo>
                  <a:lnTo>
                    <a:pt x="1202" y="601"/>
                  </a:lnTo>
                  <a:cubicBezTo>
                    <a:pt x="1202" y="268"/>
                    <a:pt x="935" y="1"/>
                    <a:pt x="6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854;p35">
              <a:extLst>
                <a:ext uri="{FF2B5EF4-FFF2-40B4-BE49-F238E27FC236}">
                  <a16:creationId xmlns:a16="http://schemas.microsoft.com/office/drawing/2014/main" id="{7FF262A9-3D69-AFE2-FFB2-4B1DE4D73333}"/>
                </a:ext>
              </a:extLst>
            </p:cNvPr>
            <p:cNvSpPr/>
            <p:nvPr/>
          </p:nvSpPr>
          <p:spPr>
            <a:xfrm>
              <a:off x="3035025" y="1373441"/>
              <a:ext cx="22958" cy="151024"/>
            </a:xfrm>
            <a:custGeom>
              <a:avLst/>
              <a:gdLst/>
              <a:ahLst/>
              <a:cxnLst/>
              <a:rect l="l" t="t" r="r" b="b"/>
              <a:pathLst>
                <a:path w="1202" h="7907" extrusionOk="0">
                  <a:moveTo>
                    <a:pt x="601" y="1"/>
                  </a:moveTo>
                  <a:cubicBezTo>
                    <a:pt x="268" y="1"/>
                    <a:pt x="1" y="268"/>
                    <a:pt x="1" y="601"/>
                  </a:cubicBezTo>
                  <a:lnTo>
                    <a:pt x="1" y="7273"/>
                  </a:lnTo>
                  <a:cubicBezTo>
                    <a:pt x="1" y="7606"/>
                    <a:pt x="268" y="7906"/>
                    <a:pt x="601" y="7906"/>
                  </a:cubicBezTo>
                  <a:cubicBezTo>
                    <a:pt x="935" y="7906"/>
                    <a:pt x="1202" y="7606"/>
                    <a:pt x="1202" y="7273"/>
                  </a:cubicBezTo>
                  <a:lnTo>
                    <a:pt x="1202" y="601"/>
                  </a:lnTo>
                  <a:cubicBezTo>
                    <a:pt x="1202" y="268"/>
                    <a:pt x="935" y="1"/>
                    <a:pt x="6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855;p35">
              <a:extLst>
                <a:ext uri="{FF2B5EF4-FFF2-40B4-BE49-F238E27FC236}">
                  <a16:creationId xmlns:a16="http://schemas.microsoft.com/office/drawing/2014/main" id="{AC00F007-71DB-7241-2BFE-0FC8AEE983AF}"/>
                </a:ext>
              </a:extLst>
            </p:cNvPr>
            <p:cNvSpPr/>
            <p:nvPr/>
          </p:nvSpPr>
          <p:spPr>
            <a:xfrm>
              <a:off x="3114680" y="1373441"/>
              <a:ext cx="22958" cy="151024"/>
            </a:xfrm>
            <a:custGeom>
              <a:avLst/>
              <a:gdLst/>
              <a:ahLst/>
              <a:cxnLst/>
              <a:rect l="l" t="t" r="r" b="b"/>
              <a:pathLst>
                <a:path w="1202" h="7907" extrusionOk="0">
                  <a:moveTo>
                    <a:pt x="601" y="1"/>
                  </a:moveTo>
                  <a:cubicBezTo>
                    <a:pt x="267" y="1"/>
                    <a:pt x="0" y="268"/>
                    <a:pt x="0" y="601"/>
                  </a:cubicBezTo>
                  <a:lnTo>
                    <a:pt x="0" y="7273"/>
                  </a:lnTo>
                  <a:cubicBezTo>
                    <a:pt x="0" y="7606"/>
                    <a:pt x="267" y="7906"/>
                    <a:pt x="601" y="7906"/>
                  </a:cubicBezTo>
                  <a:cubicBezTo>
                    <a:pt x="934" y="7906"/>
                    <a:pt x="1201" y="7606"/>
                    <a:pt x="1201" y="7273"/>
                  </a:cubicBezTo>
                  <a:lnTo>
                    <a:pt x="1201" y="601"/>
                  </a:lnTo>
                  <a:cubicBezTo>
                    <a:pt x="1201" y="268"/>
                    <a:pt x="934" y="1"/>
                    <a:pt x="6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856;p35">
              <a:extLst>
                <a:ext uri="{FF2B5EF4-FFF2-40B4-BE49-F238E27FC236}">
                  <a16:creationId xmlns:a16="http://schemas.microsoft.com/office/drawing/2014/main" id="{7B56A162-A8E5-FB76-068D-F5939195381F}"/>
                </a:ext>
              </a:extLst>
            </p:cNvPr>
            <p:cNvSpPr/>
            <p:nvPr/>
          </p:nvSpPr>
          <p:spPr>
            <a:xfrm>
              <a:off x="3194334" y="1373441"/>
              <a:ext cx="22939" cy="151024"/>
            </a:xfrm>
            <a:custGeom>
              <a:avLst/>
              <a:gdLst/>
              <a:ahLst/>
              <a:cxnLst/>
              <a:rect l="l" t="t" r="r" b="b"/>
              <a:pathLst>
                <a:path w="1201" h="7907" extrusionOk="0">
                  <a:moveTo>
                    <a:pt x="601" y="1"/>
                  </a:moveTo>
                  <a:cubicBezTo>
                    <a:pt x="267" y="1"/>
                    <a:pt x="0" y="268"/>
                    <a:pt x="0" y="601"/>
                  </a:cubicBezTo>
                  <a:lnTo>
                    <a:pt x="0" y="7273"/>
                  </a:lnTo>
                  <a:cubicBezTo>
                    <a:pt x="0" y="7606"/>
                    <a:pt x="267" y="7906"/>
                    <a:pt x="601" y="7906"/>
                  </a:cubicBezTo>
                  <a:cubicBezTo>
                    <a:pt x="934" y="7906"/>
                    <a:pt x="1201" y="7606"/>
                    <a:pt x="1201" y="7273"/>
                  </a:cubicBezTo>
                  <a:lnTo>
                    <a:pt x="1201" y="601"/>
                  </a:lnTo>
                  <a:cubicBezTo>
                    <a:pt x="1201" y="268"/>
                    <a:pt x="934" y="1"/>
                    <a:pt x="6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857;p35">
              <a:extLst>
                <a:ext uri="{FF2B5EF4-FFF2-40B4-BE49-F238E27FC236}">
                  <a16:creationId xmlns:a16="http://schemas.microsoft.com/office/drawing/2014/main" id="{28EC78EC-0620-50CC-CCD7-6FEC7BBDEDE4}"/>
                </a:ext>
              </a:extLst>
            </p:cNvPr>
            <p:cNvSpPr/>
            <p:nvPr/>
          </p:nvSpPr>
          <p:spPr>
            <a:xfrm>
              <a:off x="3273969" y="1373441"/>
              <a:ext cx="22958" cy="151024"/>
            </a:xfrm>
            <a:custGeom>
              <a:avLst/>
              <a:gdLst/>
              <a:ahLst/>
              <a:cxnLst/>
              <a:rect l="l" t="t" r="r" b="b"/>
              <a:pathLst>
                <a:path w="1202" h="7907" extrusionOk="0">
                  <a:moveTo>
                    <a:pt x="601" y="1"/>
                  </a:moveTo>
                  <a:cubicBezTo>
                    <a:pt x="268" y="1"/>
                    <a:pt x="1" y="268"/>
                    <a:pt x="1" y="601"/>
                  </a:cubicBezTo>
                  <a:lnTo>
                    <a:pt x="1" y="7273"/>
                  </a:lnTo>
                  <a:cubicBezTo>
                    <a:pt x="1" y="7606"/>
                    <a:pt x="268" y="7906"/>
                    <a:pt x="601" y="7906"/>
                  </a:cubicBezTo>
                  <a:cubicBezTo>
                    <a:pt x="935" y="7906"/>
                    <a:pt x="1202" y="7606"/>
                    <a:pt x="1202" y="7273"/>
                  </a:cubicBezTo>
                  <a:lnTo>
                    <a:pt x="1202" y="601"/>
                  </a:lnTo>
                  <a:cubicBezTo>
                    <a:pt x="1202" y="268"/>
                    <a:pt x="935" y="1"/>
                    <a:pt x="6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858;p35">
              <a:extLst>
                <a:ext uri="{FF2B5EF4-FFF2-40B4-BE49-F238E27FC236}">
                  <a16:creationId xmlns:a16="http://schemas.microsoft.com/office/drawing/2014/main" id="{38674DCD-5AF5-6C3E-5DB9-52708253240F}"/>
                </a:ext>
              </a:extLst>
            </p:cNvPr>
            <p:cNvSpPr/>
            <p:nvPr/>
          </p:nvSpPr>
          <p:spPr>
            <a:xfrm>
              <a:off x="3353624" y="1373441"/>
              <a:ext cx="22958" cy="151024"/>
            </a:xfrm>
            <a:custGeom>
              <a:avLst/>
              <a:gdLst/>
              <a:ahLst/>
              <a:cxnLst/>
              <a:rect l="l" t="t" r="r" b="b"/>
              <a:pathLst>
                <a:path w="1202" h="7907" extrusionOk="0">
                  <a:moveTo>
                    <a:pt x="601" y="1"/>
                  </a:moveTo>
                  <a:cubicBezTo>
                    <a:pt x="267" y="1"/>
                    <a:pt x="0" y="268"/>
                    <a:pt x="0" y="601"/>
                  </a:cubicBezTo>
                  <a:lnTo>
                    <a:pt x="0" y="7273"/>
                  </a:lnTo>
                  <a:cubicBezTo>
                    <a:pt x="0" y="7606"/>
                    <a:pt x="267" y="7906"/>
                    <a:pt x="601" y="7906"/>
                  </a:cubicBezTo>
                  <a:cubicBezTo>
                    <a:pt x="934" y="7906"/>
                    <a:pt x="1201" y="7606"/>
                    <a:pt x="1201" y="7273"/>
                  </a:cubicBezTo>
                  <a:lnTo>
                    <a:pt x="1201" y="601"/>
                  </a:lnTo>
                  <a:cubicBezTo>
                    <a:pt x="1201" y="268"/>
                    <a:pt x="934" y="1"/>
                    <a:pt x="6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859;p35">
              <a:extLst>
                <a:ext uri="{FF2B5EF4-FFF2-40B4-BE49-F238E27FC236}">
                  <a16:creationId xmlns:a16="http://schemas.microsoft.com/office/drawing/2014/main" id="{38BC4DCC-E7E0-316A-9369-AFDC9EAE2507}"/>
                </a:ext>
              </a:extLst>
            </p:cNvPr>
            <p:cNvSpPr/>
            <p:nvPr/>
          </p:nvSpPr>
          <p:spPr>
            <a:xfrm>
              <a:off x="2980872" y="2329207"/>
              <a:ext cx="203262" cy="95596"/>
            </a:xfrm>
            <a:custGeom>
              <a:avLst/>
              <a:gdLst/>
              <a:ahLst/>
              <a:cxnLst/>
              <a:rect l="l" t="t" r="r" b="b"/>
              <a:pathLst>
                <a:path w="10642" h="5005" extrusionOk="0">
                  <a:moveTo>
                    <a:pt x="1201" y="1"/>
                  </a:moveTo>
                  <a:cubicBezTo>
                    <a:pt x="534" y="1"/>
                    <a:pt x="0" y="534"/>
                    <a:pt x="0" y="1168"/>
                  </a:cubicBezTo>
                  <a:lnTo>
                    <a:pt x="0" y="3803"/>
                  </a:lnTo>
                  <a:cubicBezTo>
                    <a:pt x="0" y="4470"/>
                    <a:pt x="534" y="5004"/>
                    <a:pt x="1201" y="5004"/>
                  </a:cubicBezTo>
                  <a:lnTo>
                    <a:pt x="9474" y="5004"/>
                  </a:lnTo>
                  <a:cubicBezTo>
                    <a:pt x="10108" y="5004"/>
                    <a:pt x="10641" y="4470"/>
                    <a:pt x="10641" y="3803"/>
                  </a:cubicBezTo>
                  <a:lnTo>
                    <a:pt x="10641" y="1168"/>
                  </a:lnTo>
                  <a:cubicBezTo>
                    <a:pt x="10641" y="534"/>
                    <a:pt x="10108" y="1"/>
                    <a:pt x="9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860;p35">
              <a:extLst>
                <a:ext uri="{FF2B5EF4-FFF2-40B4-BE49-F238E27FC236}">
                  <a16:creationId xmlns:a16="http://schemas.microsoft.com/office/drawing/2014/main" id="{9BA888EE-11BA-93D1-A555-98C9829B9EDE}"/>
                </a:ext>
              </a:extLst>
            </p:cNvPr>
            <p:cNvSpPr/>
            <p:nvPr/>
          </p:nvSpPr>
          <p:spPr>
            <a:xfrm>
              <a:off x="2966851" y="2350868"/>
              <a:ext cx="231931" cy="51627"/>
            </a:xfrm>
            <a:custGeom>
              <a:avLst/>
              <a:gdLst/>
              <a:ahLst/>
              <a:cxnLst/>
              <a:rect l="l" t="t" r="r" b="b"/>
              <a:pathLst>
                <a:path w="12143" h="2703" extrusionOk="0">
                  <a:moveTo>
                    <a:pt x="935" y="1"/>
                  </a:moveTo>
                  <a:cubicBezTo>
                    <a:pt x="401" y="1"/>
                    <a:pt x="1" y="434"/>
                    <a:pt x="1" y="935"/>
                  </a:cubicBezTo>
                  <a:lnTo>
                    <a:pt x="1" y="1769"/>
                  </a:lnTo>
                  <a:cubicBezTo>
                    <a:pt x="1" y="2302"/>
                    <a:pt x="401" y="2703"/>
                    <a:pt x="935" y="2703"/>
                  </a:cubicBezTo>
                  <a:lnTo>
                    <a:pt x="11209" y="2703"/>
                  </a:lnTo>
                  <a:cubicBezTo>
                    <a:pt x="11742" y="2703"/>
                    <a:pt x="12143" y="2302"/>
                    <a:pt x="12143" y="1769"/>
                  </a:cubicBezTo>
                  <a:lnTo>
                    <a:pt x="12143" y="935"/>
                  </a:lnTo>
                  <a:cubicBezTo>
                    <a:pt x="12143" y="434"/>
                    <a:pt x="11742" y="1"/>
                    <a:pt x="11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861;p35">
              <a:extLst>
                <a:ext uri="{FF2B5EF4-FFF2-40B4-BE49-F238E27FC236}">
                  <a16:creationId xmlns:a16="http://schemas.microsoft.com/office/drawing/2014/main" id="{7E4EF326-9190-8215-4BE8-108AE41E8F0D}"/>
                </a:ext>
              </a:extLst>
            </p:cNvPr>
            <p:cNvSpPr/>
            <p:nvPr/>
          </p:nvSpPr>
          <p:spPr>
            <a:xfrm>
              <a:off x="4756688" y="2329207"/>
              <a:ext cx="203262" cy="95596"/>
            </a:xfrm>
            <a:custGeom>
              <a:avLst/>
              <a:gdLst/>
              <a:ahLst/>
              <a:cxnLst/>
              <a:rect l="l" t="t" r="r" b="b"/>
              <a:pathLst>
                <a:path w="10642" h="5005" extrusionOk="0">
                  <a:moveTo>
                    <a:pt x="1202" y="1"/>
                  </a:moveTo>
                  <a:cubicBezTo>
                    <a:pt x="535" y="1"/>
                    <a:pt x="1" y="534"/>
                    <a:pt x="1" y="1168"/>
                  </a:cubicBezTo>
                  <a:lnTo>
                    <a:pt x="1" y="3803"/>
                  </a:lnTo>
                  <a:cubicBezTo>
                    <a:pt x="1" y="4470"/>
                    <a:pt x="535" y="5004"/>
                    <a:pt x="1202" y="5004"/>
                  </a:cubicBezTo>
                  <a:lnTo>
                    <a:pt x="9441" y="5004"/>
                  </a:lnTo>
                  <a:cubicBezTo>
                    <a:pt x="10108" y="5004"/>
                    <a:pt x="10642" y="4470"/>
                    <a:pt x="10642" y="3803"/>
                  </a:cubicBezTo>
                  <a:lnTo>
                    <a:pt x="10642" y="1168"/>
                  </a:lnTo>
                  <a:cubicBezTo>
                    <a:pt x="10642" y="534"/>
                    <a:pt x="10108" y="1"/>
                    <a:pt x="9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862;p35">
              <a:extLst>
                <a:ext uri="{FF2B5EF4-FFF2-40B4-BE49-F238E27FC236}">
                  <a16:creationId xmlns:a16="http://schemas.microsoft.com/office/drawing/2014/main" id="{4B5BB3FB-B0B1-EC3F-F067-BCE5A908A1BD}"/>
                </a:ext>
              </a:extLst>
            </p:cNvPr>
            <p:cNvSpPr/>
            <p:nvPr/>
          </p:nvSpPr>
          <p:spPr>
            <a:xfrm>
              <a:off x="4742037" y="2350868"/>
              <a:ext cx="232562" cy="51627"/>
            </a:xfrm>
            <a:custGeom>
              <a:avLst/>
              <a:gdLst/>
              <a:ahLst/>
              <a:cxnLst/>
              <a:rect l="l" t="t" r="r" b="b"/>
              <a:pathLst>
                <a:path w="12176" h="2703" extrusionOk="0">
                  <a:moveTo>
                    <a:pt x="935" y="1"/>
                  </a:moveTo>
                  <a:cubicBezTo>
                    <a:pt x="434" y="1"/>
                    <a:pt x="1" y="434"/>
                    <a:pt x="1" y="935"/>
                  </a:cubicBezTo>
                  <a:lnTo>
                    <a:pt x="1" y="1769"/>
                  </a:lnTo>
                  <a:cubicBezTo>
                    <a:pt x="1" y="2302"/>
                    <a:pt x="434" y="2703"/>
                    <a:pt x="935" y="2703"/>
                  </a:cubicBezTo>
                  <a:lnTo>
                    <a:pt x="11242" y="2703"/>
                  </a:lnTo>
                  <a:cubicBezTo>
                    <a:pt x="11742" y="2703"/>
                    <a:pt x="12176" y="2302"/>
                    <a:pt x="12176" y="1769"/>
                  </a:cubicBezTo>
                  <a:lnTo>
                    <a:pt x="12176" y="935"/>
                  </a:lnTo>
                  <a:cubicBezTo>
                    <a:pt x="12176" y="434"/>
                    <a:pt x="11742" y="1"/>
                    <a:pt x="112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4764;p57">
            <a:extLst>
              <a:ext uri="{FF2B5EF4-FFF2-40B4-BE49-F238E27FC236}">
                <a16:creationId xmlns:a16="http://schemas.microsoft.com/office/drawing/2014/main" id="{2E03197E-9B20-9A12-592D-98D5C3C48793}"/>
              </a:ext>
            </a:extLst>
          </p:cNvPr>
          <p:cNvGrpSpPr/>
          <p:nvPr/>
        </p:nvGrpSpPr>
        <p:grpSpPr>
          <a:xfrm>
            <a:off x="4192020" y="3088795"/>
            <a:ext cx="952859" cy="683496"/>
            <a:chOff x="5706895" y="3819151"/>
            <a:chExt cx="349391" cy="325455"/>
          </a:xfrm>
        </p:grpSpPr>
        <p:sp>
          <p:nvSpPr>
            <p:cNvPr id="978" name="Google Shape;14765;p57">
              <a:extLst>
                <a:ext uri="{FF2B5EF4-FFF2-40B4-BE49-F238E27FC236}">
                  <a16:creationId xmlns:a16="http://schemas.microsoft.com/office/drawing/2014/main" id="{F344DD5A-617F-8F75-B2C4-71F624B9DEFD}"/>
                </a:ext>
              </a:extLst>
            </p:cNvPr>
            <p:cNvSpPr/>
            <p:nvPr/>
          </p:nvSpPr>
          <p:spPr>
            <a:xfrm>
              <a:off x="5761172" y="4052332"/>
              <a:ext cx="43484" cy="43511"/>
            </a:xfrm>
            <a:custGeom>
              <a:avLst/>
              <a:gdLst/>
              <a:ahLst/>
              <a:cxnLst/>
              <a:rect l="l" t="t" r="r" b="b"/>
              <a:pathLst>
                <a:path w="1664" h="1665" extrusionOk="0">
                  <a:moveTo>
                    <a:pt x="212" y="1"/>
                  </a:moveTo>
                  <a:cubicBezTo>
                    <a:pt x="96" y="1"/>
                    <a:pt x="0" y="97"/>
                    <a:pt x="0" y="213"/>
                  </a:cubicBezTo>
                  <a:lnTo>
                    <a:pt x="0" y="1453"/>
                  </a:lnTo>
                  <a:cubicBezTo>
                    <a:pt x="0" y="1568"/>
                    <a:pt x="96" y="1665"/>
                    <a:pt x="212" y="1665"/>
                  </a:cubicBezTo>
                  <a:lnTo>
                    <a:pt x="1462" y="1665"/>
                  </a:lnTo>
                  <a:cubicBezTo>
                    <a:pt x="1567" y="1665"/>
                    <a:pt x="1664" y="1568"/>
                    <a:pt x="1664" y="1453"/>
                  </a:cubicBezTo>
                  <a:lnTo>
                    <a:pt x="1664" y="213"/>
                  </a:lnTo>
                  <a:cubicBezTo>
                    <a:pt x="1664" y="97"/>
                    <a:pt x="1567" y="1"/>
                    <a:pt x="1452" y="1"/>
                  </a:cubicBezTo>
                  <a:close/>
                </a:path>
              </a:pathLst>
            </a:custGeom>
            <a:solidFill>
              <a:srgbClr val="B3C2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4766;p57">
              <a:extLst>
                <a:ext uri="{FF2B5EF4-FFF2-40B4-BE49-F238E27FC236}">
                  <a16:creationId xmlns:a16="http://schemas.microsoft.com/office/drawing/2014/main" id="{8789969D-192E-41C0-0895-20661B326301}"/>
                </a:ext>
              </a:extLst>
            </p:cNvPr>
            <p:cNvSpPr/>
            <p:nvPr/>
          </p:nvSpPr>
          <p:spPr>
            <a:xfrm>
              <a:off x="5903881" y="3938498"/>
              <a:ext cx="101316" cy="86995"/>
            </a:xfrm>
            <a:custGeom>
              <a:avLst/>
              <a:gdLst/>
              <a:ahLst/>
              <a:cxnLst/>
              <a:rect l="l" t="t" r="r" b="b"/>
              <a:pathLst>
                <a:path w="3877" h="3329" extrusionOk="0">
                  <a:moveTo>
                    <a:pt x="2213" y="1"/>
                  </a:moveTo>
                  <a:cubicBezTo>
                    <a:pt x="741" y="1"/>
                    <a:pt x="1" y="1789"/>
                    <a:pt x="1040" y="2838"/>
                  </a:cubicBezTo>
                  <a:cubicBezTo>
                    <a:pt x="1379" y="3177"/>
                    <a:pt x="1796" y="3329"/>
                    <a:pt x="2204" y="3329"/>
                  </a:cubicBezTo>
                  <a:cubicBezTo>
                    <a:pt x="3058" y="3329"/>
                    <a:pt x="3876" y="2666"/>
                    <a:pt x="3876" y="1664"/>
                  </a:cubicBezTo>
                  <a:cubicBezTo>
                    <a:pt x="3876" y="741"/>
                    <a:pt x="3136" y="1"/>
                    <a:pt x="2213" y="1"/>
                  </a:cubicBezTo>
                  <a:close/>
                </a:path>
              </a:pathLst>
            </a:custGeom>
            <a:solidFill>
              <a:srgbClr val="929F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4767;p57">
              <a:extLst>
                <a:ext uri="{FF2B5EF4-FFF2-40B4-BE49-F238E27FC236}">
                  <a16:creationId xmlns:a16="http://schemas.microsoft.com/office/drawing/2014/main" id="{E14D8552-B757-4786-F293-8E3E8EDA2E12}"/>
                </a:ext>
              </a:extLst>
            </p:cNvPr>
            <p:cNvSpPr/>
            <p:nvPr/>
          </p:nvSpPr>
          <p:spPr>
            <a:xfrm>
              <a:off x="5913942" y="3973699"/>
              <a:ext cx="95514" cy="51795"/>
            </a:xfrm>
            <a:custGeom>
              <a:avLst/>
              <a:gdLst/>
              <a:ahLst/>
              <a:cxnLst/>
              <a:rect l="l" t="t" r="r" b="b"/>
              <a:pathLst>
                <a:path w="3655" h="1982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" y="1029"/>
                    <a:pt x="789" y="1981"/>
                    <a:pt x="1828" y="1981"/>
                  </a:cubicBezTo>
                  <a:cubicBezTo>
                    <a:pt x="2876" y="1981"/>
                    <a:pt x="3655" y="1029"/>
                    <a:pt x="3462" y="0"/>
                  </a:cubicBezTo>
                  <a:lnTo>
                    <a:pt x="3462" y="0"/>
                  </a:lnTo>
                  <a:cubicBezTo>
                    <a:pt x="3309" y="789"/>
                    <a:pt x="2626" y="1346"/>
                    <a:pt x="1828" y="1356"/>
                  </a:cubicBezTo>
                  <a:cubicBezTo>
                    <a:pt x="1039" y="1346"/>
                    <a:pt x="356" y="789"/>
                    <a:pt x="203" y="0"/>
                  </a:cubicBezTo>
                  <a:close/>
                </a:path>
              </a:pathLst>
            </a:custGeom>
            <a:solidFill>
              <a:srgbClr val="C5D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4768;p57">
              <a:extLst>
                <a:ext uri="{FF2B5EF4-FFF2-40B4-BE49-F238E27FC236}">
                  <a16:creationId xmlns:a16="http://schemas.microsoft.com/office/drawing/2014/main" id="{42CBE96A-2AC8-AF37-9AEA-D97B9CEB2CC3}"/>
                </a:ext>
              </a:extLst>
            </p:cNvPr>
            <p:cNvSpPr/>
            <p:nvPr/>
          </p:nvSpPr>
          <p:spPr>
            <a:xfrm>
              <a:off x="5788297" y="3840998"/>
              <a:ext cx="146525" cy="281891"/>
            </a:xfrm>
            <a:custGeom>
              <a:avLst/>
              <a:gdLst/>
              <a:ahLst/>
              <a:cxnLst/>
              <a:rect l="l" t="t" r="r" b="b"/>
              <a:pathLst>
                <a:path w="5607" h="10787" extrusionOk="0">
                  <a:moveTo>
                    <a:pt x="5388" y="1"/>
                  </a:moveTo>
                  <a:cubicBezTo>
                    <a:pt x="5316" y="1"/>
                    <a:pt x="5250" y="37"/>
                    <a:pt x="5212" y="97"/>
                  </a:cubicBezTo>
                  <a:cubicBezTo>
                    <a:pt x="4818" y="732"/>
                    <a:pt x="4347" y="1309"/>
                    <a:pt x="3818" y="1828"/>
                  </a:cubicBezTo>
                  <a:cubicBezTo>
                    <a:pt x="3020" y="2607"/>
                    <a:pt x="1741" y="3530"/>
                    <a:pt x="212" y="3530"/>
                  </a:cubicBezTo>
                  <a:cubicBezTo>
                    <a:pt x="97" y="3530"/>
                    <a:pt x="1" y="3617"/>
                    <a:pt x="1" y="3732"/>
                  </a:cubicBezTo>
                  <a:lnTo>
                    <a:pt x="1" y="7049"/>
                  </a:lnTo>
                  <a:cubicBezTo>
                    <a:pt x="1" y="7165"/>
                    <a:pt x="97" y="7261"/>
                    <a:pt x="212" y="7261"/>
                  </a:cubicBezTo>
                  <a:cubicBezTo>
                    <a:pt x="1751" y="7261"/>
                    <a:pt x="3020" y="8184"/>
                    <a:pt x="3818" y="8963"/>
                  </a:cubicBezTo>
                  <a:cubicBezTo>
                    <a:pt x="4347" y="9473"/>
                    <a:pt x="4818" y="10059"/>
                    <a:pt x="5212" y="10684"/>
                  </a:cubicBezTo>
                  <a:cubicBezTo>
                    <a:pt x="5257" y="10755"/>
                    <a:pt x="5325" y="10787"/>
                    <a:pt x="5392" y="10787"/>
                  </a:cubicBezTo>
                  <a:cubicBezTo>
                    <a:pt x="5498" y="10787"/>
                    <a:pt x="5601" y="10708"/>
                    <a:pt x="5607" y="10579"/>
                  </a:cubicBezTo>
                  <a:lnTo>
                    <a:pt x="5607" y="212"/>
                  </a:lnTo>
                  <a:cubicBezTo>
                    <a:pt x="5607" y="116"/>
                    <a:pt x="5539" y="30"/>
                    <a:pt x="5453" y="11"/>
                  </a:cubicBezTo>
                  <a:cubicBezTo>
                    <a:pt x="5431" y="4"/>
                    <a:pt x="5410" y="1"/>
                    <a:pt x="5388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4769;p57">
              <a:extLst>
                <a:ext uri="{FF2B5EF4-FFF2-40B4-BE49-F238E27FC236}">
                  <a16:creationId xmlns:a16="http://schemas.microsoft.com/office/drawing/2014/main" id="{F42464B6-50AE-7DC9-A618-58CF1CFC960D}"/>
                </a:ext>
              </a:extLst>
            </p:cNvPr>
            <p:cNvSpPr/>
            <p:nvPr/>
          </p:nvSpPr>
          <p:spPr>
            <a:xfrm>
              <a:off x="5788297" y="4009135"/>
              <a:ext cx="146525" cy="113755"/>
            </a:xfrm>
            <a:custGeom>
              <a:avLst/>
              <a:gdLst/>
              <a:ahLst/>
              <a:cxnLst/>
              <a:rect l="l" t="t" r="r" b="b"/>
              <a:pathLst>
                <a:path w="5607" h="4353" extrusionOk="0">
                  <a:moveTo>
                    <a:pt x="1" y="0"/>
                  </a:moveTo>
                  <a:lnTo>
                    <a:pt x="1" y="615"/>
                  </a:lnTo>
                  <a:cubicBezTo>
                    <a:pt x="1" y="731"/>
                    <a:pt x="97" y="827"/>
                    <a:pt x="212" y="827"/>
                  </a:cubicBezTo>
                  <a:cubicBezTo>
                    <a:pt x="1751" y="827"/>
                    <a:pt x="3020" y="1750"/>
                    <a:pt x="3818" y="2529"/>
                  </a:cubicBezTo>
                  <a:cubicBezTo>
                    <a:pt x="4347" y="3039"/>
                    <a:pt x="4818" y="3625"/>
                    <a:pt x="5212" y="4250"/>
                  </a:cubicBezTo>
                  <a:cubicBezTo>
                    <a:pt x="5257" y="4321"/>
                    <a:pt x="5325" y="4353"/>
                    <a:pt x="5392" y="4353"/>
                  </a:cubicBezTo>
                  <a:cubicBezTo>
                    <a:pt x="5498" y="4353"/>
                    <a:pt x="5601" y="4274"/>
                    <a:pt x="5607" y="4145"/>
                  </a:cubicBezTo>
                  <a:lnTo>
                    <a:pt x="5607" y="3106"/>
                  </a:lnTo>
                  <a:cubicBezTo>
                    <a:pt x="5597" y="3193"/>
                    <a:pt x="5549" y="3279"/>
                    <a:pt x="5463" y="3308"/>
                  </a:cubicBezTo>
                  <a:cubicBezTo>
                    <a:pt x="5441" y="3314"/>
                    <a:pt x="5420" y="3317"/>
                    <a:pt x="5399" y="3317"/>
                  </a:cubicBezTo>
                  <a:cubicBezTo>
                    <a:pt x="5326" y="3317"/>
                    <a:pt x="5257" y="3279"/>
                    <a:pt x="5212" y="3212"/>
                  </a:cubicBezTo>
                  <a:cubicBezTo>
                    <a:pt x="5212" y="3202"/>
                    <a:pt x="4693" y="2750"/>
                    <a:pt x="3818" y="1904"/>
                  </a:cubicBezTo>
                  <a:cubicBezTo>
                    <a:pt x="3020" y="1125"/>
                    <a:pt x="1741" y="202"/>
                    <a:pt x="212" y="202"/>
                  </a:cubicBezTo>
                  <a:cubicBezTo>
                    <a:pt x="97" y="202"/>
                    <a:pt x="1" y="115"/>
                    <a:pt x="1" y="0"/>
                  </a:cubicBezTo>
                  <a:close/>
                </a:path>
              </a:pathLst>
            </a:custGeom>
            <a:solidFill>
              <a:srgbClr val="E5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4770;p57">
              <a:extLst>
                <a:ext uri="{FF2B5EF4-FFF2-40B4-BE49-F238E27FC236}">
                  <a16:creationId xmlns:a16="http://schemas.microsoft.com/office/drawing/2014/main" id="{FB625C35-14EB-1D05-89E8-399D3476B295}"/>
                </a:ext>
              </a:extLst>
            </p:cNvPr>
            <p:cNvSpPr/>
            <p:nvPr/>
          </p:nvSpPr>
          <p:spPr>
            <a:xfrm>
              <a:off x="5923742" y="3819151"/>
              <a:ext cx="43511" cy="325454"/>
            </a:xfrm>
            <a:custGeom>
              <a:avLst/>
              <a:gdLst/>
              <a:ahLst/>
              <a:cxnLst/>
              <a:rect l="l" t="t" r="r" b="b"/>
              <a:pathLst>
                <a:path w="1665" h="12454" extrusionOk="0">
                  <a:moveTo>
                    <a:pt x="212" y="0"/>
                  </a:moveTo>
                  <a:cubicBezTo>
                    <a:pt x="97" y="0"/>
                    <a:pt x="1" y="96"/>
                    <a:pt x="1" y="212"/>
                  </a:cubicBezTo>
                  <a:lnTo>
                    <a:pt x="1" y="12241"/>
                  </a:lnTo>
                  <a:cubicBezTo>
                    <a:pt x="1" y="12357"/>
                    <a:pt x="97" y="12453"/>
                    <a:pt x="212" y="12453"/>
                  </a:cubicBezTo>
                  <a:lnTo>
                    <a:pt x="1453" y="12453"/>
                  </a:lnTo>
                  <a:cubicBezTo>
                    <a:pt x="1568" y="12453"/>
                    <a:pt x="1664" y="12357"/>
                    <a:pt x="1664" y="12241"/>
                  </a:cubicBezTo>
                  <a:lnTo>
                    <a:pt x="1664" y="212"/>
                  </a:lnTo>
                  <a:cubicBezTo>
                    <a:pt x="1664" y="96"/>
                    <a:pt x="1568" y="0"/>
                    <a:pt x="1453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4771;p57">
              <a:extLst>
                <a:ext uri="{FF2B5EF4-FFF2-40B4-BE49-F238E27FC236}">
                  <a16:creationId xmlns:a16="http://schemas.microsoft.com/office/drawing/2014/main" id="{34ECFA89-E7E0-834E-3BA8-CF83FA8F8522}"/>
                </a:ext>
              </a:extLst>
            </p:cNvPr>
            <p:cNvSpPr/>
            <p:nvPr/>
          </p:nvSpPr>
          <p:spPr>
            <a:xfrm>
              <a:off x="5923742" y="4117428"/>
              <a:ext cx="43511" cy="27178"/>
            </a:xfrm>
            <a:custGeom>
              <a:avLst/>
              <a:gdLst/>
              <a:ahLst/>
              <a:cxnLst/>
              <a:rect l="l" t="t" r="r" b="b"/>
              <a:pathLst>
                <a:path w="1665" h="1040" extrusionOk="0">
                  <a:moveTo>
                    <a:pt x="1" y="1"/>
                  </a:moveTo>
                  <a:lnTo>
                    <a:pt x="1" y="827"/>
                  </a:lnTo>
                  <a:cubicBezTo>
                    <a:pt x="1" y="943"/>
                    <a:pt x="97" y="1039"/>
                    <a:pt x="212" y="1039"/>
                  </a:cubicBezTo>
                  <a:lnTo>
                    <a:pt x="1453" y="1039"/>
                  </a:lnTo>
                  <a:cubicBezTo>
                    <a:pt x="1568" y="1039"/>
                    <a:pt x="1664" y="943"/>
                    <a:pt x="1664" y="827"/>
                  </a:cubicBezTo>
                  <a:lnTo>
                    <a:pt x="1664" y="1"/>
                  </a:lnTo>
                  <a:cubicBezTo>
                    <a:pt x="1664" y="116"/>
                    <a:pt x="1568" y="212"/>
                    <a:pt x="1453" y="212"/>
                  </a:cubicBezTo>
                  <a:lnTo>
                    <a:pt x="212" y="212"/>
                  </a:lnTo>
                  <a:cubicBezTo>
                    <a:pt x="97" y="212"/>
                    <a:pt x="1" y="116"/>
                    <a:pt x="1" y="1"/>
                  </a:cubicBezTo>
                  <a:close/>
                </a:path>
              </a:pathLst>
            </a:custGeom>
            <a:solidFill>
              <a:srgbClr val="6E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4772;p57">
              <a:extLst>
                <a:ext uri="{FF2B5EF4-FFF2-40B4-BE49-F238E27FC236}">
                  <a16:creationId xmlns:a16="http://schemas.microsoft.com/office/drawing/2014/main" id="{E53261AC-AD0B-62A2-201A-AAD2BC45E550}"/>
                </a:ext>
              </a:extLst>
            </p:cNvPr>
            <p:cNvSpPr/>
            <p:nvPr/>
          </p:nvSpPr>
          <p:spPr>
            <a:xfrm>
              <a:off x="5706895" y="3933220"/>
              <a:ext cx="43484" cy="97291"/>
            </a:xfrm>
            <a:custGeom>
              <a:avLst/>
              <a:gdLst/>
              <a:ahLst/>
              <a:cxnLst/>
              <a:rect l="l" t="t" r="r" b="b"/>
              <a:pathLst>
                <a:path w="1664" h="3723" extrusionOk="0">
                  <a:moveTo>
                    <a:pt x="1039" y="1"/>
                  </a:moveTo>
                  <a:cubicBezTo>
                    <a:pt x="471" y="1"/>
                    <a:pt x="0" y="463"/>
                    <a:pt x="0" y="1030"/>
                  </a:cubicBezTo>
                  <a:lnTo>
                    <a:pt x="0" y="2693"/>
                  </a:lnTo>
                  <a:cubicBezTo>
                    <a:pt x="0" y="3261"/>
                    <a:pt x="471" y="3722"/>
                    <a:pt x="1039" y="3722"/>
                  </a:cubicBezTo>
                  <a:lnTo>
                    <a:pt x="1452" y="3722"/>
                  </a:lnTo>
                  <a:cubicBezTo>
                    <a:pt x="1567" y="3722"/>
                    <a:pt x="1664" y="3636"/>
                    <a:pt x="1664" y="3520"/>
                  </a:cubicBezTo>
                  <a:lnTo>
                    <a:pt x="1664" y="203"/>
                  </a:lnTo>
                  <a:cubicBezTo>
                    <a:pt x="1664" y="88"/>
                    <a:pt x="1567" y="1"/>
                    <a:pt x="1452" y="1"/>
                  </a:cubicBezTo>
                  <a:close/>
                </a:path>
              </a:pathLst>
            </a:custGeom>
            <a:solidFill>
              <a:srgbClr val="B3C2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4773;p57">
              <a:extLst>
                <a:ext uri="{FF2B5EF4-FFF2-40B4-BE49-F238E27FC236}">
                  <a16:creationId xmlns:a16="http://schemas.microsoft.com/office/drawing/2014/main" id="{8470C21D-3A90-1DFD-1A63-F4B016DFDFA3}"/>
                </a:ext>
              </a:extLst>
            </p:cNvPr>
            <p:cNvSpPr/>
            <p:nvPr/>
          </p:nvSpPr>
          <p:spPr>
            <a:xfrm>
              <a:off x="5706895" y="3938002"/>
              <a:ext cx="43484" cy="92509"/>
            </a:xfrm>
            <a:custGeom>
              <a:avLst/>
              <a:gdLst/>
              <a:ahLst/>
              <a:cxnLst/>
              <a:rect l="l" t="t" r="r" b="b"/>
              <a:pathLst>
                <a:path w="1664" h="3540" extrusionOk="0">
                  <a:moveTo>
                    <a:pt x="442" y="1"/>
                  </a:moveTo>
                  <a:lnTo>
                    <a:pt x="442" y="1"/>
                  </a:lnTo>
                  <a:cubicBezTo>
                    <a:pt x="173" y="193"/>
                    <a:pt x="10" y="510"/>
                    <a:pt x="0" y="847"/>
                  </a:cubicBezTo>
                  <a:lnTo>
                    <a:pt x="0" y="2510"/>
                  </a:lnTo>
                  <a:cubicBezTo>
                    <a:pt x="0" y="3078"/>
                    <a:pt x="471" y="3539"/>
                    <a:pt x="1039" y="3539"/>
                  </a:cubicBezTo>
                  <a:lnTo>
                    <a:pt x="1452" y="3539"/>
                  </a:lnTo>
                  <a:cubicBezTo>
                    <a:pt x="1567" y="3539"/>
                    <a:pt x="1664" y="3453"/>
                    <a:pt x="1664" y="3337"/>
                  </a:cubicBezTo>
                  <a:lnTo>
                    <a:pt x="1664" y="2924"/>
                  </a:lnTo>
                  <a:lnTo>
                    <a:pt x="1039" y="2924"/>
                  </a:lnTo>
                  <a:cubicBezTo>
                    <a:pt x="692" y="2924"/>
                    <a:pt x="414" y="2645"/>
                    <a:pt x="414" y="2299"/>
                  </a:cubicBezTo>
                  <a:lnTo>
                    <a:pt x="414" y="231"/>
                  </a:lnTo>
                  <a:cubicBezTo>
                    <a:pt x="423" y="155"/>
                    <a:pt x="423" y="78"/>
                    <a:pt x="442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4774;p57">
              <a:extLst>
                <a:ext uri="{FF2B5EF4-FFF2-40B4-BE49-F238E27FC236}">
                  <a16:creationId xmlns:a16="http://schemas.microsoft.com/office/drawing/2014/main" id="{4A0896CE-81F1-E913-709C-7F68376B1134}"/>
                </a:ext>
              </a:extLst>
            </p:cNvPr>
            <p:cNvSpPr/>
            <p:nvPr/>
          </p:nvSpPr>
          <p:spPr>
            <a:xfrm>
              <a:off x="5744839" y="3932985"/>
              <a:ext cx="54303" cy="97762"/>
            </a:xfrm>
            <a:custGeom>
              <a:avLst/>
              <a:gdLst/>
              <a:ahLst/>
              <a:cxnLst/>
              <a:rect l="l" t="t" r="r" b="b"/>
              <a:pathLst>
                <a:path w="2078" h="3741" extrusionOk="0">
                  <a:moveTo>
                    <a:pt x="0" y="0"/>
                  </a:moveTo>
                  <a:lnTo>
                    <a:pt x="0" y="3741"/>
                  </a:lnTo>
                  <a:lnTo>
                    <a:pt x="2077" y="3741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4775;p57">
              <a:extLst>
                <a:ext uri="{FF2B5EF4-FFF2-40B4-BE49-F238E27FC236}">
                  <a16:creationId xmlns:a16="http://schemas.microsoft.com/office/drawing/2014/main" id="{4195542A-E48E-54DD-13F5-0254242AFC59}"/>
                </a:ext>
              </a:extLst>
            </p:cNvPr>
            <p:cNvSpPr/>
            <p:nvPr/>
          </p:nvSpPr>
          <p:spPr>
            <a:xfrm>
              <a:off x="5744839" y="4014387"/>
              <a:ext cx="54303" cy="16359"/>
            </a:xfrm>
            <a:custGeom>
              <a:avLst/>
              <a:gdLst/>
              <a:ahLst/>
              <a:cxnLst/>
              <a:rect l="l" t="t" r="r" b="b"/>
              <a:pathLst>
                <a:path w="2078" h="626" extrusionOk="0">
                  <a:moveTo>
                    <a:pt x="0" y="1"/>
                  </a:moveTo>
                  <a:lnTo>
                    <a:pt x="0" y="626"/>
                  </a:lnTo>
                  <a:lnTo>
                    <a:pt x="2077" y="626"/>
                  </a:lnTo>
                  <a:lnTo>
                    <a:pt x="2077" y="1"/>
                  </a:lnTo>
                  <a:close/>
                </a:path>
              </a:pathLst>
            </a:custGeom>
            <a:solidFill>
              <a:srgbClr val="6E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4776;p57">
              <a:extLst>
                <a:ext uri="{FF2B5EF4-FFF2-40B4-BE49-F238E27FC236}">
                  <a16:creationId xmlns:a16="http://schemas.microsoft.com/office/drawing/2014/main" id="{4D73E7A9-24A3-4F85-9C79-00E1AED85CC2}"/>
                </a:ext>
              </a:extLst>
            </p:cNvPr>
            <p:cNvSpPr/>
            <p:nvPr/>
          </p:nvSpPr>
          <p:spPr>
            <a:xfrm>
              <a:off x="5744839" y="4030720"/>
              <a:ext cx="54539" cy="86734"/>
            </a:xfrm>
            <a:custGeom>
              <a:avLst/>
              <a:gdLst/>
              <a:ahLst/>
              <a:cxnLst/>
              <a:rect l="l" t="t" r="r" b="b"/>
              <a:pathLst>
                <a:path w="2087" h="3319" extrusionOk="0">
                  <a:moveTo>
                    <a:pt x="10" y="1"/>
                  </a:moveTo>
                  <a:lnTo>
                    <a:pt x="0" y="3117"/>
                  </a:lnTo>
                  <a:cubicBezTo>
                    <a:pt x="0" y="3222"/>
                    <a:pt x="96" y="3319"/>
                    <a:pt x="212" y="3319"/>
                  </a:cubicBezTo>
                  <a:lnTo>
                    <a:pt x="1039" y="3319"/>
                  </a:lnTo>
                  <a:cubicBezTo>
                    <a:pt x="1135" y="3319"/>
                    <a:pt x="1221" y="3261"/>
                    <a:pt x="1241" y="3165"/>
                  </a:cubicBezTo>
                  <a:lnTo>
                    <a:pt x="2087" y="1"/>
                  </a:lnTo>
                  <a:close/>
                </a:path>
              </a:pathLst>
            </a:custGeom>
            <a:solidFill>
              <a:srgbClr val="8795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4777;p57">
              <a:extLst>
                <a:ext uri="{FF2B5EF4-FFF2-40B4-BE49-F238E27FC236}">
                  <a16:creationId xmlns:a16="http://schemas.microsoft.com/office/drawing/2014/main" id="{B241AB07-7074-1F8B-46C3-118B532B2ED4}"/>
                </a:ext>
              </a:extLst>
            </p:cNvPr>
            <p:cNvSpPr/>
            <p:nvPr/>
          </p:nvSpPr>
          <p:spPr>
            <a:xfrm>
              <a:off x="6025528" y="3976443"/>
              <a:ext cx="30758" cy="10871"/>
            </a:xfrm>
            <a:custGeom>
              <a:avLst/>
              <a:gdLst/>
              <a:ahLst/>
              <a:cxnLst/>
              <a:rect l="l" t="t" r="r" b="b"/>
              <a:pathLst>
                <a:path w="1177" h="416" extrusionOk="0">
                  <a:moveTo>
                    <a:pt x="903" y="0"/>
                  </a:moveTo>
                  <a:cubicBezTo>
                    <a:pt x="897" y="0"/>
                    <a:pt x="891" y="1"/>
                    <a:pt x="885" y="1"/>
                  </a:cubicBezTo>
                  <a:lnTo>
                    <a:pt x="260" y="1"/>
                  </a:lnTo>
                  <a:cubicBezTo>
                    <a:pt x="0" y="20"/>
                    <a:pt x="0" y="395"/>
                    <a:pt x="260" y="414"/>
                  </a:cubicBezTo>
                  <a:lnTo>
                    <a:pt x="885" y="414"/>
                  </a:lnTo>
                  <a:cubicBezTo>
                    <a:pt x="894" y="415"/>
                    <a:pt x="903" y="416"/>
                    <a:pt x="911" y="416"/>
                  </a:cubicBezTo>
                  <a:cubicBezTo>
                    <a:pt x="1177" y="416"/>
                    <a:pt x="1174" y="0"/>
                    <a:pt x="903" y="0"/>
                  </a:cubicBezTo>
                  <a:close/>
                </a:path>
              </a:pathLst>
            </a:custGeom>
            <a:solidFill>
              <a:srgbClr val="B6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4778;p57">
              <a:extLst>
                <a:ext uri="{FF2B5EF4-FFF2-40B4-BE49-F238E27FC236}">
                  <a16:creationId xmlns:a16="http://schemas.microsoft.com/office/drawing/2014/main" id="{1415033A-3425-F111-5B9C-D0070A4255A0}"/>
                </a:ext>
              </a:extLst>
            </p:cNvPr>
            <p:cNvSpPr/>
            <p:nvPr/>
          </p:nvSpPr>
          <p:spPr>
            <a:xfrm>
              <a:off x="6004675" y="3914718"/>
              <a:ext cx="26786" cy="22814"/>
            </a:xfrm>
            <a:custGeom>
              <a:avLst/>
              <a:gdLst/>
              <a:ahLst/>
              <a:cxnLst/>
              <a:rect l="l" t="t" r="r" b="b"/>
              <a:pathLst>
                <a:path w="1025" h="873" extrusionOk="0">
                  <a:moveTo>
                    <a:pt x="716" y="0"/>
                  </a:moveTo>
                  <a:cubicBezTo>
                    <a:pt x="665" y="0"/>
                    <a:pt x="613" y="22"/>
                    <a:pt x="567" y="74"/>
                  </a:cubicBezTo>
                  <a:lnTo>
                    <a:pt x="125" y="517"/>
                  </a:lnTo>
                  <a:cubicBezTo>
                    <a:pt x="0" y="651"/>
                    <a:pt x="87" y="872"/>
                    <a:pt x="269" y="872"/>
                  </a:cubicBezTo>
                  <a:cubicBezTo>
                    <a:pt x="327" y="872"/>
                    <a:pt x="375" y="853"/>
                    <a:pt x="413" y="815"/>
                  </a:cubicBezTo>
                  <a:lnTo>
                    <a:pt x="856" y="372"/>
                  </a:lnTo>
                  <a:cubicBezTo>
                    <a:pt x="1025" y="226"/>
                    <a:pt x="880" y="0"/>
                    <a:pt x="716" y="0"/>
                  </a:cubicBezTo>
                  <a:close/>
                </a:path>
              </a:pathLst>
            </a:custGeom>
            <a:solidFill>
              <a:srgbClr val="B6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4779;p57">
              <a:extLst>
                <a:ext uri="{FF2B5EF4-FFF2-40B4-BE49-F238E27FC236}">
                  <a16:creationId xmlns:a16="http://schemas.microsoft.com/office/drawing/2014/main" id="{42B1707E-19DD-4326-F4EC-CF684A10E5C8}"/>
                </a:ext>
              </a:extLst>
            </p:cNvPr>
            <p:cNvSpPr/>
            <p:nvPr/>
          </p:nvSpPr>
          <p:spPr>
            <a:xfrm>
              <a:off x="6003368" y="4025886"/>
              <a:ext cx="26943" cy="22709"/>
            </a:xfrm>
            <a:custGeom>
              <a:avLst/>
              <a:gdLst/>
              <a:ahLst/>
              <a:cxnLst/>
              <a:rect l="l" t="t" r="r" b="b"/>
              <a:pathLst>
                <a:path w="1031" h="869" extrusionOk="0">
                  <a:moveTo>
                    <a:pt x="309" y="1"/>
                  </a:moveTo>
                  <a:cubicBezTo>
                    <a:pt x="145" y="1"/>
                    <a:pt x="0" y="223"/>
                    <a:pt x="175" y="369"/>
                  </a:cubicBezTo>
                  <a:lnTo>
                    <a:pt x="608" y="811"/>
                  </a:lnTo>
                  <a:cubicBezTo>
                    <a:pt x="646" y="849"/>
                    <a:pt x="704" y="869"/>
                    <a:pt x="762" y="869"/>
                  </a:cubicBezTo>
                  <a:cubicBezTo>
                    <a:pt x="944" y="869"/>
                    <a:pt x="1031" y="648"/>
                    <a:pt x="906" y="523"/>
                  </a:cubicBezTo>
                  <a:lnTo>
                    <a:pt x="463" y="80"/>
                  </a:lnTo>
                  <a:cubicBezTo>
                    <a:pt x="417" y="24"/>
                    <a:pt x="362" y="1"/>
                    <a:pt x="309" y="1"/>
                  </a:cubicBezTo>
                  <a:close/>
                </a:path>
              </a:pathLst>
            </a:custGeom>
            <a:solidFill>
              <a:srgbClr val="B6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13409;p57">
            <a:extLst>
              <a:ext uri="{FF2B5EF4-FFF2-40B4-BE49-F238E27FC236}">
                <a16:creationId xmlns:a16="http://schemas.microsoft.com/office/drawing/2014/main" id="{12BC3BF4-D144-40FB-AA25-58655E9863B9}"/>
              </a:ext>
            </a:extLst>
          </p:cNvPr>
          <p:cNvGrpSpPr/>
          <p:nvPr/>
        </p:nvGrpSpPr>
        <p:grpSpPr>
          <a:xfrm>
            <a:off x="6918063" y="3266379"/>
            <a:ext cx="749578" cy="505910"/>
            <a:chOff x="3420379" y="4286557"/>
            <a:chExt cx="368939" cy="342283"/>
          </a:xfrm>
        </p:grpSpPr>
        <p:sp>
          <p:nvSpPr>
            <p:cNvPr id="994" name="Google Shape;13410;p57">
              <a:extLst>
                <a:ext uri="{FF2B5EF4-FFF2-40B4-BE49-F238E27FC236}">
                  <a16:creationId xmlns:a16="http://schemas.microsoft.com/office/drawing/2014/main" id="{5918FC9B-2A9A-58CA-0DBA-51FE7AF07A9E}"/>
                </a:ext>
              </a:extLst>
            </p:cNvPr>
            <p:cNvSpPr/>
            <p:nvPr/>
          </p:nvSpPr>
          <p:spPr>
            <a:xfrm>
              <a:off x="3420379" y="4364589"/>
              <a:ext cx="368939" cy="186011"/>
            </a:xfrm>
            <a:custGeom>
              <a:avLst/>
              <a:gdLst/>
              <a:ahLst/>
              <a:cxnLst/>
              <a:rect l="l" t="t" r="r" b="b"/>
              <a:pathLst>
                <a:path w="14118" h="7118" extrusionOk="0">
                  <a:moveTo>
                    <a:pt x="6736" y="0"/>
                  </a:moveTo>
                  <a:cubicBezTo>
                    <a:pt x="3255" y="0"/>
                    <a:pt x="885" y="2333"/>
                    <a:pt x="145" y="3168"/>
                  </a:cubicBezTo>
                  <a:cubicBezTo>
                    <a:pt x="1" y="3332"/>
                    <a:pt x="10" y="3572"/>
                    <a:pt x="155" y="3726"/>
                  </a:cubicBezTo>
                  <a:cubicBezTo>
                    <a:pt x="2641" y="6265"/>
                    <a:pt x="5001" y="7118"/>
                    <a:pt x="7047" y="7118"/>
                  </a:cubicBezTo>
                  <a:cubicBezTo>
                    <a:pt x="7256" y="7118"/>
                    <a:pt x="7462" y="7109"/>
                    <a:pt x="7665" y="7092"/>
                  </a:cubicBezTo>
                  <a:cubicBezTo>
                    <a:pt x="10838" y="6832"/>
                    <a:pt x="13184" y="4611"/>
                    <a:pt x="13954" y="3774"/>
                  </a:cubicBezTo>
                  <a:cubicBezTo>
                    <a:pt x="14117" y="3611"/>
                    <a:pt x="14107" y="3341"/>
                    <a:pt x="13925" y="3188"/>
                  </a:cubicBezTo>
                  <a:cubicBezTo>
                    <a:pt x="11703" y="1226"/>
                    <a:pt x="9665" y="332"/>
                    <a:pt x="7867" y="82"/>
                  </a:cubicBezTo>
                  <a:cubicBezTo>
                    <a:pt x="7478" y="26"/>
                    <a:pt x="7101" y="0"/>
                    <a:pt x="6736" y="0"/>
                  </a:cubicBezTo>
                  <a:close/>
                </a:path>
              </a:pathLst>
            </a:custGeom>
            <a:solidFill>
              <a:srgbClr val="E5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3411;p57">
              <a:extLst>
                <a:ext uri="{FF2B5EF4-FFF2-40B4-BE49-F238E27FC236}">
                  <a16:creationId xmlns:a16="http://schemas.microsoft.com/office/drawing/2014/main" id="{606B356C-19E5-BCB2-5093-59BDF3284839}"/>
                </a:ext>
              </a:extLst>
            </p:cNvPr>
            <p:cNvSpPr/>
            <p:nvPr/>
          </p:nvSpPr>
          <p:spPr>
            <a:xfrm>
              <a:off x="3465379" y="4366706"/>
              <a:ext cx="323938" cy="183215"/>
            </a:xfrm>
            <a:custGeom>
              <a:avLst/>
              <a:gdLst/>
              <a:ahLst/>
              <a:cxnLst/>
              <a:rect l="l" t="t" r="r" b="b"/>
              <a:pathLst>
                <a:path w="12396" h="7011" extrusionOk="0">
                  <a:moveTo>
                    <a:pt x="6145" y="1"/>
                  </a:moveTo>
                  <a:cubicBezTo>
                    <a:pt x="2981" y="251"/>
                    <a:pt x="837" y="2366"/>
                    <a:pt x="135" y="3145"/>
                  </a:cubicBezTo>
                  <a:cubicBezTo>
                    <a:pt x="0" y="3309"/>
                    <a:pt x="0" y="3549"/>
                    <a:pt x="154" y="3712"/>
                  </a:cubicBezTo>
                  <a:cubicBezTo>
                    <a:pt x="2202" y="5799"/>
                    <a:pt x="4173" y="6741"/>
                    <a:pt x="5943" y="7011"/>
                  </a:cubicBezTo>
                  <a:cubicBezTo>
                    <a:pt x="9116" y="6751"/>
                    <a:pt x="11462" y="4530"/>
                    <a:pt x="12232" y="3693"/>
                  </a:cubicBezTo>
                  <a:cubicBezTo>
                    <a:pt x="12395" y="3530"/>
                    <a:pt x="12385" y="3260"/>
                    <a:pt x="12212" y="3107"/>
                  </a:cubicBezTo>
                  <a:cubicBezTo>
                    <a:pt x="9981" y="1145"/>
                    <a:pt x="7943" y="260"/>
                    <a:pt x="6145" y="1"/>
                  </a:cubicBezTo>
                  <a:close/>
                </a:path>
              </a:pathLst>
            </a:custGeom>
            <a:solidFill>
              <a:srgbClr val="EA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3412;p57">
              <a:extLst>
                <a:ext uri="{FF2B5EF4-FFF2-40B4-BE49-F238E27FC236}">
                  <a16:creationId xmlns:a16="http://schemas.microsoft.com/office/drawing/2014/main" id="{B9352415-457C-0564-14AE-424CFDD766B5}"/>
                </a:ext>
              </a:extLst>
            </p:cNvPr>
            <p:cNvSpPr/>
            <p:nvPr/>
          </p:nvSpPr>
          <p:spPr>
            <a:xfrm>
              <a:off x="3497522" y="4366497"/>
              <a:ext cx="207597" cy="182144"/>
            </a:xfrm>
            <a:custGeom>
              <a:avLst/>
              <a:gdLst/>
              <a:ahLst/>
              <a:cxnLst/>
              <a:rect l="l" t="t" r="r" b="b"/>
              <a:pathLst>
                <a:path w="7944" h="6970" extrusionOk="0">
                  <a:moveTo>
                    <a:pt x="4113" y="1"/>
                  </a:moveTo>
                  <a:cubicBezTo>
                    <a:pt x="3808" y="1"/>
                    <a:pt x="3499" y="41"/>
                    <a:pt x="3193" y="124"/>
                  </a:cubicBezTo>
                  <a:cubicBezTo>
                    <a:pt x="3078" y="153"/>
                    <a:pt x="2972" y="191"/>
                    <a:pt x="2866" y="230"/>
                  </a:cubicBezTo>
                  <a:cubicBezTo>
                    <a:pt x="828" y="1009"/>
                    <a:pt x="1" y="3451"/>
                    <a:pt x="1145" y="5307"/>
                  </a:cubicBezTo>
                  <a:cubicBezTo>
                    <a:pt x="1812" y="6395"/>
                    <a:pt x="2957" y="6969"/>
                    <a:pt x="4116" y="6969"/>
                  </a:cubicBezTo>
                  <a:cubicBezTo>
                    <a:pt x="4944" y="6969"/>
                    <a:pt x="5780" y="6676"/>
                    <a:pt x="6453" y="6067"/>
                  </a:cubicBezTo>
                  <a:cubicBezTo>
                    <a:pt x="7646" y="4980"/>
                    <a:pt x="7944" y="3220"/>
                    <a:pt x="7165" y="1807"/>
                  </a:cubicBezTo>
                  <a:cubicBezTo>
                    <a:pt x="6539" y="671"/>
                    <a:pt x="5361" y="1"/>
                    <a:pt x="4113" y="1"/>
                  </a:cubicBezTo>
                  <a:close/>
                </a:path>
              </a:pathLst>
            </a:custGeom>
            <a:solidFill>
              <a:srgbClr val="526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3413;p57">
              <a:extLst>
                <a:ext uri="{FF2B5EF4-FFF2-40B4-BE49-F238E27FC236}">
                  <a16:creationId xmlns:a16="http://schemas.microsoft.com/office/drawing/2014/main" id="{6334B706-BF65-208C-6AC6-7595999A15BA}"/>
                </a:ext>
              </a:extLst>
            </p:cNvPr>
            <p:cNvSpPr/>
            <p:nvPr/>
          </p:nvSpPr>
          <p:spPr>
            <a:xfrm>
              <a:off x="3533455" y="4366497"/>
              <a:ext cx="171664" cy="164504"/>
            </a:xfrm>
            <a:custGeom>
              <a:avLst/>
              <a:gdLst/>
              <a:ahLst/>
              <a:cxnLst/>
              <a:rect l="l" t="t" r="r" b="b"/>
              <a:pathLst>
                <a:path w="6569" h="6295" extrusionOk="0">
                  <a:moveTo>
                    <a:pt x="2738" y="1"/>
                  </a:moveTo>
                  <a:cubicBezTo>
                    <a:pt x="2433" y="1"/>
                    <a:pt x="2124" y="41"/>
                    <a:pt x="1818" y="124"/>
                  </a:cubicBezTo>
                  <a:cubicBezTo>
                    <a:pt x="1703" y="153"/>
                    <a:pt x="1597" y="191"/>
                    <a:pt x="1491" y="230"/>
                  </a:cubicBezTo>
                  <a:cubicBezTo>
                    <a:pt x="299" y="1316"/>
                    <a:pt x="1" y="3076"/>
                    <a:pt x="780" y="4480"/>
                  </a:cubicBezTo>
                  <a:cubicBezTo>
                    <a:pt x="1399" y="5618"/>
                    <a:pt x="2585" y="6295"/>
                    <a:pt x="3837" y="6295"/>
                  </a:cubicBezTo>
                  <a:cubicBezTo>
                    <a:pt x="4140" y="6295"/>
                    <a:pt x="4447" y="6255"/>
                    <a:pt x="4751" y="6172"/>
                  </a:cubicBezTo>
                  <a:cubicBezTo>
                    <a:pt x="4857" y="6144"/>
                    <a:pt x="4972" y="6105"/>
                    <a:pt x="5078" y="6067"/>
                  </a:cubicBezTo>
                  <a:cubicBezTo>
                    <a:pt x="6271" y="4980"/>
                    <a:pt x="6569" y="3220"/>
                    <a:pt x="5790" y="1807"/>
                  </a:cubicBezTo>
                  <a:cubicBezTo>
                    <a:pt x="5164" y="671"/>
                    <a:pt x="3986" y="1"/>
                    <a:pt x="2738" y="1"/>
                  </a:cubicBezTo>
                  <a:close/>
                </a:path>
              </a:pathLst>
            </a:custGeom>
            <a:solidFill>
              <a:srgbClr val="69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3414;p57">
              <a:extLst>
                <a:ext uri="{FF2B5EF4-FFF2-40B4-BE49-F238E27FC236}">
                  <a16:creationId xmlns:a16="http://schemas.microsoft.com/office/drawing/2014/main" id="{052EA57C-0744-A989-DDEC-7EA72FB0CB28}"/>
                </a:ext>
              </a:extLst>
            </p:cNvPr>
            <p:cNvSpPr/>
            <p:nvPr/>
          </p:nvSpPr>
          <p:spPr>
            <a:xfrm>
              <a:off x="3571922" y="4428483"/>
              <a:ext cx="64338" cy="58328"/>
            </a:xfrm>
            <a:custGeom>
              <a:avLst/>
              <a:gdLst/>
              <a:ahLst/>
              <a:cxnLst/>
              <a:rect l="l" t="t" r="r" b="b"/>
              <a:pathLst>
                <a:path w="2462" h="2232" extrusionOk="0">
                  <a:moveTo>
                    <a:pt x="1247" y="0"/>
                  </a:moveTo>
                  <a:cubicBezTo>
                    <a:pt x="826" y="0"/>
                    <a:pt x="428" y="242"/>
                    <a:pt x="241" y="646"/>
                  </a:cubicBezTo>
                  <a:cubicBezTo>
                    <a:pt x="0" y="1166"/>
                    <a:pt x="193" y="1781"/>
                    <a:pt x="673" y="2070"/>
                  </a:cubicBezTo>
                  <a:cubicBezTo>
                    <a:pt x="854" y="2179"/>
                    <a:pt x="1053" y="2232"/>
                    <a:pt x="1251" y="2232"/>
                  </a:cubicBezTo>
                  <a:cubicBezTo>
                    <a:pt x="1591" y="2232"/>
                    <a:pt x="1926" y="2077"/>
                    <a:pt x="2145" y="1791"/>
                  </a:cubicBezTo>
                  <a:cubicBezTo>
                    <a:pt x="2241" y="1666"/>
                    <a:pt x="2308" y="1512"/>
                    <a:pt x="2347" y="1358"/>
                  </a:cubicBezTo>
                  <a:cubicBezTo>
                    <a:pt x="2462" y="800"/>
                    <a:pt x="2145" y="243"/>
                    <a:pt x="1606" y="60"/>
                  </a:cubicBezTo>
                  <a:cubicBezTo>
                    <a:pt x="1487" y="20"/>
                    <a:pt x="1367" y="0"/>
                    <a:pt x="1247" y="0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3415;p57">
              <a:extLst>
                <a:ext uri="{FF2B5EF4-FFF2-40B4-BE49-F238E27FC236}">
                  <a16:creationId xmlns:a16="http://schemas.microsoft.com/office/drawing/2014/main" id="{0413F9EB-427C-6BF6-B4BD-055ED4C0B803}"/>
                </a:ext>
              </a:extLst>
            </p:cNvPr>
            <p:cNvSpPr/>
            <p:nvPr/>
          </p:nvSpPr>
          <p:spPr>
            <a:xfrm>
              <a:off x="3627688" y="4396105"/>
              <a:ext cx="32718" cy="32692"/>
            </a:xfrm>
            <a:custGeom>
              <a:avLst/>
              <a:gdLst/>
              <a:ahLst/>
              <a:cxnLst/>
              <a:rect l="l" t="t" r="r" b="b"/>
              <a:pathLst>
                <a:path w="1252" h="1251" extrusionOk="0">
                  <a:moveTo>
                    <a:pt x="626" y="1"/>
                  </a:moveTo>
                  <a:cubicBezTo>
                    <a:pt x="280" y="1"/>
                    <a:pt x="1" y="280"/>
                    <a:pt x="1" y="626"/>
                  </a:cubicBezTo>
                  <a:cubicBezTo>
                    <a:pt x="1" y="972"/>
                    <a:pt x="280" y="1251"/>
                    <a:pt x="626" y="1251"/>
                  </a:cubicBezTo>
                  <a:cubicBezTo>
                    <a:pt x="972" y="1251"/>
                    <a:pt x="1251" y="972"/>
                    <a:pt x="1251" y="626"/>
                  </a:cubicBezTo>
                  <a:cubicBezTo>
                    <a:pt x="1251" y="280"/>
                    <a:pt x="972" y="1"/>
                    <a:pt x="626" y="1"/>
                  </a:cubicBezTo>
                  <a:close/>
                </a:path>
              </a:pathLst>
            </a:custGeom>
            <a:solidFill>
              <a:srgbClr val="EA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3416;p57">
              <a:extLst>
                <a:ext uri="{FF2B5EF4-FFF2-40B4-BE49-F238E27FC236}">
                  <a16:creationId xmlns:a16="http://schemas.microsoft.com/office/drawing/2014/main" id="{F24BF511-3489-375D-B695-43331A9E1663}"/>
                </a:ext>
              </a:extLst>
            </p:cNvPr>
            <p:cNvSpPr/>
            <p:nvPr/>
          </p:nvSpPr>
          <p:spPr>
            <a:xfrm>
              <a:off x="3598812" y="4286557"/>
              <a:ext cx="11838" cy="48763"/>
            </a:xfrm>
            <a:custGeom>
              <a:avLst/>
              <a:gdLst/>
              <a:ahLst/>
              <a:cxnLst/>
              <a:rect l="l" t="t" r="r" b="b"/>
              <a:pathLst>
                <a:path w="453" h="1866" extrusionOk="0">
                  <a:moveTo>
                    <a:pt x="221" y="0"/>
                  </a:moveTo>
                  <a:cubicBezTo>
                    <a:pt x="106" y="0"/>
                    <a:pt x="10" y="96"/>
                    <a:pt x="10" y="212"/>
                  </a:cubicBezTo>
                  <a:lnTo>
                    <a:pt x="10" y="1635"/>
                  </a:lnTo>
                  <a:cubicBezTo>
                    <a:pt x="0" y="1789"/>
                    <a:pt x="113" y="1866"/>
                    <a:pt x="226" y="1866"/>
                  </a:cubicBezTo>
                  <a:cubicBezTo>
                    <a:pt x="339" y="1866"/>
                    <a:pt x="452" y="1789"/>
                    <a:pt x="442" y="1635"/>
                  </a:cubicBezTo>
                  <a:lnTo>
                    <a:pt x="442" y="212"/>
                  </a:lnTo>
                  <a:cubicBezTo>
                    <a:pt x="442" y="96"/>
                    <a:pt x="346" y="0"/>
                    <a:pt x="221" y="0"/>
                  </a:cubicBezTo>
                  <a:close/>
                </a:path>
              </a:pathLst>
            </a:custGeom>
            <a:solidFill>
              <a:srgbClr val="88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3417;p57">
              <a:extLst>
                <a:ext uri="{FF2B5EF4-FFF2-40B4-BE49-F238E27FC236}">
                  <a16:creationId xmlns:a16="http://schemas.microsoft.com/office/drawing/2014/main" id="{AC1F5606-882E-6BC6-E62F-737E29A34A09}"/>
                </a:ext>
              </a:extLst>
            </p:cNvPr>
            <p:cNvSpPr/>
            <p:nvPr/>
          </p:nvSpPr>
          <p:spPr>
            <a:xfrm>
              <a:off x="3511817" y="4300982"/>
              <a:ext cx="27073" cy="46673"/>
            </a:xfrm>
            <a:custGeom>
              <a:avLst/>
              <a:gdLst/>
              <a:ahLst/>
              <a:cxnLst/>
              <a:rect l="l" t="t" r="r" b="b"/>
              <a:pathLst>
                <a:path w="1036" h="1786" extrusionOk="0">
                  <a:moveTo>
                    <a:pt x="283" y="1"/>
                  </a:moveTo>
                  <a:cubicBezTo>
                    <a:pt x="144" y="1"/>
                    <a:pt x="1" y="130"/>
                    <a:pt x="79" y="304"/>
                  </a:cubicBezTo>
                  <a:lnTo>
                    <a:pt x="560" y="1631"/>
                  </a:lnTo>
                  <a:cubicBezTo>
                    <a:pt x="592" y="1740"/>
                    <a:pt x="674" y="1786"/>
                    <a:pt x="757" y="1786"/>
                  </a:cubicBezTo>
                  <a:cubicBezTo>
                    <a:pt x="895" y="1786"/>
                    <a:pt x="1035" y="1660"/>
                    <a:pt x="964" y="1487"/>
                  </a:cubicBezTo>
                  <a:lnTo>
                    <a:pt x="483" y="160"/>
                  </a:lnTo>
                  <a:cubicBezTo>
                    <a:pt x="450" y="48"/>
                    <a:pt x="367" y="1"/>
                    <a:pt x="283" y="1"/>
                  </a:cubicBezTo>
                  <a:close/>
                </a:path>
              </a:pathLst>
            </a:custGeom>
            <a:solidFill>
              <a:srgbClr val="88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3418;p57">
              <a:extLst>
                <a:ext uri="{FF2B5EF4-FFF2-40B4-BE49-F238E27FC236}">
                  <a16:creationId xmlns:a16="http://schemas.microsoft.com/office/drawing/2014/main" id="{A369BB53-FB11-B262-10C7-2B1A9EEF35C3}"/>
                </a:ext>
              </a:extLst>
            </p:cNvPr>
            <p:cNvSpPr/>
            <p:nvPr/>
          </p:nvSpPr>
          <p:spPr>
            <a:xfrm>
              <a:off x="3431590" y="4338665"/>
              <a:ext cx="39721" cy="39852"/>
            </a:xfrm>
            <a:custGeom>
              <a:avLst/>
              <a:gdLst/>
              <a:ahLst/>
              <a:cxnLst/>
              <a:rect l="l" t="t" r="r" b="b"/>
              <a:pathLst>
                <a:path w="1520" h="1525" extrusionOk="0">
                  <a:moveTo>
                    <a:pt x="302" y="1"/>
                  </a:moveTo>
                  <a:cubicBezTo>
                    <a:pt x="144" y="1"/>
                    <a:pt x="0" y="187"/>
                    <a:pt x="129" y="352"/>
                  </a:cubicBezTo>
                  <a:lnTo>
                    <a:pt x="1043" y="1439"/>
                  </a:lnTo>
                  <a:cubicBezTo>
                    <a:pt x="1091" y="1499"/>
                    <a:pt x="1149" y="1524"/>
                    <a:pt x="1207" y="1524"/>
                  </a:cubicBezTo>
                  <a:cubicBezTo>
                    <a:pt x="1369" y="1524"/>
                    <a:pt x="1519" y="1324"/>
                    <a:pt x="1370" y="1160"/>
                  </a:cubicBezTo>
                  <a:lnTo>
                    <a:pt x="456" y="74"/>
                  </a:lnTo>
                  <a:cubicBezTo>
                    <a:pt x="410" y="22"/>
                    <a:pt x="355" y="1"/>
                    <a:pt x="302" y="1"/>
                  </a:cubicBezTo>
                  <a:close/>
                </a:path>
              </a:pathLst>
            </a:custGeom>
            <a:solidFill>
              <a:srgbClr val="88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3419;p57">
              <a:extLst>
                <a:ext uri="{FF2B5EF4-FFF2-40B4-BE49-F238E27FC236}">
                  <a16:creationId xmlns:a16="http://schemas.microsoft.com/office/drawing/2014/main" id="{E9D32A59-B14D-5820-8955-D407228BA6A2}"/>
                </a:ext>
              </a:extLst>
            </p:cNvPr>
            <p:cNvSpPr/>
            <p:nvPr/>
          </p:nvSpPr>
          <p:spPr>
            <a:xfrm>
              <a:off x="3738281" y="4341514"/>
              <a:ext cx="38153" cy="39800"/>
            </a:xfrm>
            <a:custGeom>
              <a:avLst/>
              <a:gdLst/>
              <a:ahLst/>
              <a:cxnLst/>
              <a:rect l="l" t="t" r="r" b="b"/>
              <a:pathLst>
                <a:path w="1460" h="1523" extrusionOk="0">
                  <a:moveTo>
                    <a:pt x="1146" y="0"/>
                  </a:moveTo>
                  <a:cubicBezTo>
                    <a:pt x="1088" y="0"/>
                    <a:pt x="1029" y="26"/>
                    <a:pt x="981" y="90"/>
                  </a:cubicBezTo>
                  <a:lnTo>
                    <a:pt x="77" y="1167"/>
                  </a:lnTo>
                  <a:cubicBezTo>
                    <a:pt x="0" y="1263"/>
                    <a:pt x="10" y="1397"/>
                    <a:pt x="106" y="1474"/>
                  </a:cubicBezTo>
                  <a:cubicBezTo>
                    <a:pt x="143" y="1507"/>
                    <a:pt x="189" y="1522"/>
                    <a:pt x="235" y="1522"/>
                  </a:cubicBezTo>
                  <a:cubicBezTo>
                    <a:pt x="297" y="1522"/>
                    <a:pt x="360" y="1495"/>
                    <a:pt x="404" y="1445"/>
                  </a:cubicBezTo>
                  <a:lnTo>
                    <a:pt x="1317" y="368"/>
                  </a:lnTo>
                  <a:cubicBezTo>
                    <a:pt x="1459" y="205"/>
                    <a:pt x="1308" y="0"/>
                    <a:pt x="1146" y="0"/>
                  </a:cubicBezTo>
                  <a:close/>
                </a:path>
              </a:pathLst>
            </a:custGeom>
            <a:solidFill>
              <a:srgbClr val="88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3420;p57">
              <a:extLst>
                <a:ext uri="{FF2B5EF4-FFF2-40B4-BE49-F238E27FC236}">
                  <a16:creationId xmlns:a16="http://schemas.microsoft.com/office/drawing/2014/main" id="{DEB81F4F-31D5-3F2C-EFB1-507403C9C2E7}"/>
                </a:ext>
              </a:extLst>
            </p:cNvPr>
            <p:cNvSpPr/>
            <p:nvPr/>
          </p:nvSpPr>
          <p:spPr>
            <a:xfrm>
              <a:off x="3670389" y="4301819"/>
              <a:ext cx="26185" cy="46333"/>
            </a:xfrm>
            <a:custGeom>
              <a:avLst/>
              <a:gdLst/>
              <a:ahLst/>
              <a:cxnLst/>
              <a:rect l="l" t="t" r="r" b="b"/>
              <a:pathLst>
                <a:path w="1002" h="1773" extrusionOk="0">
                  <a:moveTo>
                    <a:pt x="761" y="0"/>
                  </a:moveTo>
                  <a:cubicBezTo>
                    <a:pt x="674" y="0"/>
                    <a:pt x="590" y="56"/>
                    <a:pt x="559" y="147"/>
                  </a:cubicBezTo>
                  <a:lnTo>
                    <a:pt x="79" y="1474"/>
                  </a:lnTo>
                  <a:cubicBezTo>
                    <a:pt x="1" y="1648"/>
                    <a:pt x="143" y="1773"/>
                    <a:pt x="282" y="1773"/>
                  </a:cubicBezTo>
                  <a:cubicBezTo>
                    <a:pt x="367" y="1773"/>
                    <a:pt x="450" y="1727"/>
                    <a:pt x="482" y="1618"/>
                  </a:cubicBezTo>
                  <a:lnTo>
                    <a:pt x="963" y="291"/>
                  </a:lnTo>
                  <a:cubicBezTo>
                    <a:pt x="1002" y="176"/>
                    <a:pt x="944" y="51"/>
                    <a:pt x="829" y="12"/>
                  </a:cubicBezTo>
                  <a:cubicBezTo>
                    <a:pt x="807" y="4"/>
                    <a:pt x="784" y="0"/>
                    <a:pt x="761" y="0"/>
                  </a:cubicBezTo>
                  <a:close/>
                </a:path>
              </a:pathLst>
            </a:custGeom>
            <a:solidFill>
              <a:srgbClr val="88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3421;p57">
              <a:extLst>
                <a:ext uri="{FF2B5EF4-FFF2-40B4-BE49-F238E27FC236}">
                  <a16:creationId xmlns:a16="http://schemas.microsoft.com/office/drawing/2014/main" id="{456DFA7C-990B-4E45-FD1A-42C0E12BDED1}"/>
                </a:ext>
              </a:extLst>
            </p:cNvPr>
            <p:cNvSpPr/>
            <p:nvPr/>
          </p:nvSpPr>
          <p:spPr>
            <a:xfrm>
              <a:off x="3597296" y="4581071"/>
              <a:ext cx="11342" cy="47770"/>
            </a:xfrm>
            <a:custGeom>
              <a:avLst/>
              <a:gdLst/>
              <a:ahLst/>
              <a:cxnLst/>
              <a:rect l="l" t="t" r="r" b="b"/>
              <a:pathLst>
                <a:path w="434" h="1828" extrusionOk="0">
                  <a:moveTo>
                    <a:pt x="212" y="0"/>
                  </a:moveTo>
                  <a:cubicBezTo>
                    <a:pt x="97" y="0"/>
                    <a:pt x="0" y="96"/>
                    <a:pt x="0" y="212"/>
                  </a:cubicBezTo>
                  <a:lnTo>
                    <a:pt x="0" y="1625"/>
                  </a:lnTo>
                  <a:cubicBezTo>
                    <a:pt x="10" y="1760"/>
                    <a:pt x="111" y="1827"/>
                    <a:pt x="213" y="1827"/>
                  </a:cubicBezTo>
                  <a:cubicBezTo>
                    <a:pt x="315" y="1827"/>
                    <a:pt x="419" y="1760"/>
                    <a:pt x="433" y="1625"/>
                  </a:cubicBezTo>
                  <a:lnTo>
                    <a:pt x="433" y="212"/>
                  </a:lnTo>
                  <a:cubicBezTo>
                    <a:pt x="433" y="96"/>
                    <a:pt x="337" y="0"/>
                    <a:pt x="212" y="0"/>
                  </a:cubicBezTo>
                  <a:close/>
                </a:path>
              </a:pathLst>
            </a:custGeom>
            <a:solidFill>
              <a:srgbClr val="88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3422;p57">
              <a:extLst>
                <a:ext uri="{FF2B5EF4-FFF2-40B4-BE49-F238E27FC236}">
                  <a16:creationId xmlns:a16="http://schemas.microsoft.com/office/drawing/2014/main" id="{DD34F908-7FA8-3AD2-832C-D64BC6BC485E}"/>
                </a:ext>
              </a:extLst>
            </p:cNvPr>
            <p:cNvSpPr/>
            <p:nvPr/>
          </p:nvSpPr>
          <p:spPr>
            <a:xfrm>
              <a:off x="3669161" y="4568553"/>
              <a:ext cx="26315" cy="46150"/>
            </a:xfrm>
            <a:custGeom>
              <a:avLst/>
              <a:gdLst/>
              <a:ahLst/>
              <a:cxnLst/>
              <a:rect l="l" t="t" r="r" b="b"/>
              <a:pathLst>
                <a:path w="1007" h="1766" extrusionOk="0">
                  <a:moveTo>
                    <a:pt x="260" y="0"/>
                  </a:moveTo>
                  <a:cubicBezTo>
                    <a:pt x="130" y="0"/>
                    <a:pt x="0" y="114"/>
                    <a:pt x="49" y="277"/>
                  </a:cubicBezTo>
                  <a:lnTo>
                    <a:pt x="529" y="1614"/>
                  </a:lnTo>
                  <a:cubicBezTo>
                    <a:pt x="562" y="1721"/>
                    <a:pt x="641" y="1765"/>
                    <a:pt x="723" y="1765"/>
                  </a:cubicBezTo>
                  <a:cubicBezTo>
                    <a:pt x="861" y="1765"/>
                    <a:pt x="1006" y="1636"/>
                    <a:pt x="933" y="1460"/>
                  </a:cubicBezTo>
                  <a:lnTo>
                    <a:pt x="453" y="133"/>
                  </a:lnTo>
                  <a:cubicBezTo>
                    <a:pt x="413" y="40"/>
                    <a:pt x="337" y="0"/>
                    <a:pt x="260" y="0"/>
                  </a:cubicBezTo>
                  <a:close/>
                </a:path>
              </a:pathLst>
            </a:custGeom>
            <a:solidFill>
              <a:srgbClr val="88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3423;p57">
              <a:extLst>
                <a:ext uri="{FF2B5EF4-FFF2-40B4-BE49-F238E27FC236}">
                  <a16:creationId xmlns:a16="http://schemas.microsoft.com/office/drawing/2014/main" id="{B3A2D25B-5769-ABB8-8036-8558AD522E65}"/>
                </a:ext>
              </a:extLst>
            </p:cNvPr>
            <p:cNvSpPr/>
            <p:nvPr/>
          </p:nvSpPr>
          <p:spPr>
            <a:xfrm>
              <a:off x="3736922" y="4537586"/>
              <a:ext cx="39512" cy="39695"/>
            </a:xfrm>
            <a:custGeom>
              <a:avLst/>
              <a:gdLst/>
              <a:ahLst/>
              <a:cxnLst/>
              <a:rect l="l" t="t" r="r" b="b"/>
              <a:pathLst>
                <a:path w="1512" h="1519" extrusionOk="0">
                  <a:moveTo>
                    <a:pt x="299" y="0"/>
                  </a:moveTo>
                  <a:cubicBezTo>
                    <a:pt x="142" y="0"/>
                    <a:pt x="0" y="189"/>
                    <a:pt x="129" y="347"/>
                  </a:cubicBezTo>
                  <a:lnTo>
                    <a:pt x="1033" y="1433"/>
                  </a:lnTo>
                  <a:cubicBezTo>
                    <a:pt x="1080" y="1493"/>
                    <a:pt x="1139" y="1518"/>
                    <a:pt x="1197" y="1518"/>
                  </a:cubicBezTo>
                  <a:cubicBezTo>
                    <a:pt x="1359" y="1518"/>
                    <a:pt x="1512" y="1318"/>
                    <a:pt x="1369" y="1154"/>
                  </a:cubicBezTo>
                  <a:lnTo>
                    <a:pt x="456" y="77"/>
                  </a:lnTo>
                  <a:cubicBezTo>
                    <a:pt x="409" y="23"/>
                    <a:pt x="353" y="0"/>
                    <a:pt x="299" y="0"/>
                  </a:cubicBezTo>
                  <a:close/>
                </a:path>
              </a:pathLst>
            </a:custGeom>
            <a:solidFill>
              <a:srgbClr val="88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3424;p57">
              <a:extLst>
                <a:ext uri="{FF2B5EF4-FFF2-40B4-BE49-F238E27FC236}">
                  <a16:creationId xmlns:a16="http://schemas.microsoft.com/office/drawing/2014/main" id="{B9DFB75A-E6DD-666B-D541-B3477CCF98B8}"/>
                </a:ext>
              </a:extLst>
            </p:cNvPr>
            <p:cNvSpPr/>
            <p:nvPr/>
          </p:nvSpPr>
          <p:spPr>
            <a:xfrm>
              <a:off x="3431068" y="4534476"/>
              <a:ext cx="38336" cy="39774"/>
            </a:xfrm>
            <a:custGeom>
              <a:avLst/>
              <a:gdLst/>
              <a:ahLst/>
              <a:cxnLst/>
              <a:rect l="l" t="t" r="r" b="b"/>
              <a:pathLst>
                <a:path w="1467" h="1522" extrusionOk="0">
                  <a:moveTo>
                    <a:pt x="1223" y="0"/>
                  </a:moveTo>
                  <a:cubicBezTo>
                    <a:pt x="1164" y="0"/>
                    <a:pt x="1105" y="24"/>
                    <a:pt x="1063" y="71"/>
                  </a:cubicBezTo>
                  <a:lnTo>
                    <a:pt x="149" y="1158"/>
                  </a:lnTo>
                  <a:cubicBezTo>
                    <a:pt x="0" y="1322"/>
                    <a:pt x="151" y="1522"/>
                    <a:pt x="313" y="1522"/>
                  </a:cubicBezTo>
                  <a:cubicBezTo>
                    <a:pt x="370" y="1522"/>
                    <a:pt x="429" y="1497"/>
                    <a:pt x="476" y="1437"/>
                  </a:cubicBezTo>
                  <a:lnTo>
                    <a:pt x="1390" y="350"/>
                  </a:lnTo>
                  <a:cubicBezTo>
                    <a:pt x="1467" y="264"/>
                    <a:pt x="1457" y="129"/>
                    <a:pt x="1361" y="52"/>
                  </a:cubicBezTo>
                  <a:cubicBezTo>
                    <a:pt x="1322" y="17"/>
                    <a:pt x="1272" y="0"/>
                    <a:pt x="1223" y="0"/>
                  </a:cubicBezTo>
                  <a:close/>
                </a:path>
              </a:pathLst>
            </a:custGeom>
            <a:solidFill>
              <a:srgbClr val="88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3425;p57">
              <a:extLst>
                <a:ext uri="{FF2B5EF4-FFF2-40B4-BE49-F238E27FC236}">
                  <a16:creationId xmlns:a16="http://schemas.microsoft.com/office/drawing/2014/main" id="{864BD4D4-1C8F-AB40-BFC4-0DA020AC1A27}"/>
                </a:ext>
              </a:extLst>
            </p:cNvPr>
            <p:cNvSpPr/>
            <p:nvPr/>
          </p:nvSpPr>
          <p:spPr>
            <a:xfrm>
              <a:off x="3510223" y="4567926"/>
              <a:ext cx="26289" cy="46359"/>
            </a:xfrm>
            <a:custGeom>
              <a:avLst/>
              <a:gdLst/>
              <a:ahLst/>
              <a:cxnLst/>
              <a:rect l="l" t="t" r="r" b="b"/>
              <a:pathLst>
                <a:path w="1006" h="1774" extrusionOk="0">
                  <a:moveTo>
                    <a:pt x="760" y="1"/>
                  </a:moveTo>
                  <a:cubicBezTo>
                    <a:pt x="671" y="1"/>
                    <a:pt x="591" y="54"/>
                    <a:pt x="553" y="138"/>
                  </a:cubicBezTo>
                  <a:lnTo>
                    <a:pt x="73" y="1474"/>
                  </a:lnTo>
                  <a:cubicBezTo>
                    <a:pt x="1" y="1648"/>
                    <a:pt x="142" y="1773"/>
                    <a:pt x="279" y="1773"/>
                  </a:cubicBezTo>
                  <a:cubicBezTo>
                    <a:pt x="362" y="1773"/>
                    <a:pt x="444" y="1727"/>
                    <a:pt x="476" y="1619"/>
                  </a:cubicBezTo>
                  <a:lnTo>
                    <a:pt x="957" y="292"/>
                  </a:lnTo>
                  <a:cubicBezTo>
                    <a:pt x="1005" y="176"/>
                    <a:pt x="948" y="51"/>
                    <a:pt x="832" y="13"/>
                  </a:cubicBezTo>
                  <a:cubicBezTo>
                    <a:pt x="808" y="5"/>
                    <a:pt x="784" y="1"/>
                    <a:pt x="760" y="1"/>
                  </a:cubicBezTo>
                  <a:close/>
                </a:path>
              </a:pathLst>
            </a:custGeom>
            <a:solidFill>
              <a:srgbClr val="88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1280;p56">
            <a:extLst>
              <a:ext uri="{FF2B5EF4-FFF2-40B4-BE49-F238E27FC236}">
                <a16:creationId xmlns:a16="http://schemas.microsoft.com/office/drawing/2014/main" id="{3CB646F2-6B7B-C7A8-DD7C-B686966E9F82}"/>
              </a:ext>
            </a:extLst>
          </p:cNvPr>
          <p:cNvGrpSpPr/>
          <p:nvPr/>
        </p:nvGrpSpPr>
        <p:grpSpPr>
          <a:xfrm>
            <a:off x="4289939" y="1379076"/>
            <a:ext cx="561872" cy="543599"/>
            <a:chOff x="2189568" y="1961603"/>
            <a:chExt cx="364993" cy="359048"/>
          </a:xfrm>
        </p:grpSpPr>
        <p:sp>
          <p:nvSpPr>
            <p:cNvPr id="1054" name="Google Shape;11281;p56">
              <a:extLst>
                <a:ext uri="{FF2B5EF4-FFF2-40B4-BE49-F238E27FC236}">
                  <a16:creationId xmlns:a16="http://schemas.microsoft.com/office/drawing/2014/main" id="{62E9FEE7-1301-145A-4487-A373EDD8C618}"/>
                </a:ext>
              </a:extLst>
            </p:cNvPr>
            <p:cNvSpPr/>
            <p:nvPr/>
          </p:nvSpPr>
          <p:spPr>
            <a:xfrm>
              <a:off x="2232197" y="2004206"/>
              <a:ext cx="77822" cy="73868"/>
            </a:xfrm>
            <a:custGeom>
              <a:avLst/>
              <a:gdLst/>
              <a:ahLst/>
              <a:cxnLst/>
              <a:rect l="l" t="t" r="r" b="b"/>
              <a:pathLst>
                <a:path w="2972" h="2821" extrusionOk="0">
                  <a:moveTo>
                    <a:pt x="292" y="1"/>
                  </a:moveTo>
                  <a:cubicBezTo>
                    <a:pt x="135" y="1"/>
                    <a:pt x="1" y="204"/>
                    <a:pt x="147" y="350"/>
                  </a:cubicBezTo>
                  <a:lnTo>
                    <a:pt x="2551" y="2754"/>
                  </a:lnTo>
                  <a:cubicBezTo>
                    <a:pt x="2590" y="2792"/>
                    <a:pt x="2647" y="2821"/>
                    <a:pt x="2694" y="2821"/>
                  </a:cubicBezTo>
                  <a:cubicBezTo>
                    <a:pt x="2876" y="2821"/>
                    <a:pt x="2971" y="2592"/>
                    <a:pt x="2838" y="2468"/>
                  </a:cubicBezTo>
                  <a:lnTo>
                    <a:pt x="434" y="64"/>
                  </a:lnTo>
                  <a:cubicBezTo>
                    <a:pt x="389" y="19"/>
                    <a:pt x="340" y="1"/>
                    <a:pt x="292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1282;p56">
              <a:extLst>
                <a:ext uri="{FF2B5EF4-FFF2-40B4-BE49-F238E27FC236}">
                  <a16:creationId xmlns:a16="http://schemas.microsoft.com/office/drawing/2014/main" id="{70441A20-0951-6574-D424-843076073E00}"/>
                </a:ext>
              </a:extLst>
            </p:cNvPr>
            <p:cNvSpPr/>
            <p:nvPr/>
          </p:nvSpPr>
          <p:spPr>
            <a:xfrm>
              <a:off x="2192187" y="2070061"/>
              <a:ext cx="100838" cy="35009"/>
            </a:xfrm>
            <a:custGeom>
              <a:avLst/>
              <a:gdLst/>
              <a:ahLst/>
              <a:cxnLst/>
              <a:rect l="l" t="t" r="r" b="b"/>
              <a:pathLst>
                <a:path w="3851" h="1337" extrusionOk="0">
                  <a:moveTo>
                    <a:pt x="285" y="0"/>
                  </a:moveTo>
                  <a:cubicBezTo>
                    <a:pt x="74" y="0"/>
                    <a:pt x="1" y="332"/>
                    <a:pt x="244" y="401"/>
                  </a:cubicBezTo>
                  <a:lnTo>
                    <a:pt x="3517" y="1327"/>
                  </a:lnTo>
                  <a:cubicBezTo>
                    <a:pt x="3526" y="1336"/>
                    <a:pt x="3545" y="1336"/>
                    <a:pt x="3564" y="1336"/>
                  </a:cubicBezTo>
                  <a:cubicBezTo>
                    <a:pt x="3803" y="1336"/>
                    <a:pt x="3850" y="1002"/>
                    <a:pt x="3621" y="935"/>
                  </a:cubicBezTo>
                  <a:lnTo>
                    <a:pt x="349" y="10"/>
                  </a:lnTo>
                  <a:cubicBezTo>
                    <a:pt x="327" y="3"/>
                    <a:pt x="305" y="0"/>
                    <a:pt x="285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1283;p56">
              <a:extLst>
                <a:ext uri="{FF2B5EF4-FFF2-40B4-BE49-F238E27FC236}">
                  <a16:creationId xmlns:a16="http://schemas.microsoft.com/office/drawing/2014/main" id="{769D1BF1-1F48-817C-572F-ECB38D13FC0B}"/>
                </a:ext>
              </a:extLst>
            </p:cNvPr>
            <p:cNvSpPr/>
            <p:nvPr/>
          </p:nvSpPr>
          <p:spPr>
            <a:xfrm>
              <a:off x="2189568" y="2121514"/>
              <a:ext cx="100131" cy="36999"/>
            </a:xfrm>
            <a:custGeom>
              <a:avLst/>
              <a:gdLst/>
              <a:ahLst/>
              <a:cxnLst/>
              <a:rect l="l" t="t" r="r" b="b"/>
              <a:pathLst>
                <a:path w="3824" h="1413" extrusionOk="0">
                  <a:moveTo>
                    <a:pt x="3539" y="0"/>
                  </a:moveTo>
                  <a:cubicBezTo>
                    <a:pt x="3519" y="0"/>
                    <a:pt x="3497" y="3"/>
                    <a:pt x="3473" y="10"/>
                  </a:cubicBezTo>
                  <a:lnTo>
                    <a:pt x="220" y="1012"/>
                  </a:lnTo>
                  <a:cubicBezTo>
                    <a:pt x="1" y="1079"/>
                    <a:pt x="49" y="1403"/>
                    <a:pt x="278" y="1413"/>
                  </a:cubicBezTo>
                  <a:cubicBezTo>
                    <a:pt x="306" y="1403"/>
                    <a:pt x="325" y="1403"/>
                    <a:pt x="344" y="1394"/>
                  </a:cubicBezTo>
                  <a:lnTo>
                    <a:pt x="3597" y="392"/>
                  </a:lnTo>
                  <a:cubicBezTo>
                    <a:pt x="3823" y="322"/>
                    <a:pt x="3749" y="0"/>
                    <a:pt x="3539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1284;p56">
              <a:extLst>
                <a:ext uri="{FF2B5EF4-FFF2-40B4-BE49-F238E27FC236}">
                  <a16:creationId xmlns:a16="http://schemas.microsoft.com/office/drawing/2014/main" id="{9406EF06-3CC3-D60E-46D4-9E6809283E57}"/>
                </a:ext>
              </a:extLst>
            </p:cNvPr>
            <p:cNvSpPr/>
            <p:nvPr/>
          </p:nvSpPr>
          <p:spPr>
            <a:xfrm>
              <a:off x="2299048" y="1964404"/>
              <a:ext cx="36947" cy="96439"/>
            </a:xfrm>
            <a:custGeom>
              <a:avLst/>
              <a:gdLst/>
              <a:ahLst/>
              <a:cxnLst/>
              <a:rect l="l" t="t" r="r" b="b"/>
              <a:pathLst>
                <a:path w="1411" h="3683" extrusionOk="0">
                  <a:moveTo>
                    <a:pt x="250" y="1"/>
                  </a:moveTo>
                  <a:cubicBezTo>
                    <a:pt x="127" y="1"/>
                    <a:pt x="0" y="106"/>
                    <a:pt x="46" y="267"/>
                  </a:cubicBezTo>
                  <a:lnTo>
                    <a:pt x="981" y="3539"/>
                  </a:lnTo>
                  <a:cubicBezTo>
                    <a:pt x="1010" y="3625"/>
                    <a:pt x="1086" y="3683"/>
                    <a:pt x="1181" y="3683"/>
                  </a:cubicBezTo>
                  <a:cubicBezTo>
                    <a:pt x="1315" y="3683"/>
                    <a:pt x="1410" y="3559"/>
                    <a:pt x="1372" y="3425"/>
                  </a:cubicBezTo>
                  <a:lnTo>
                    <a:pt x="437" y="153"/>
                  </a:lnTo>
                  <a:cubicBezTo>
                    <a:pt x="411" y="47"/>
                    <a:pt x="331" y="1"/>
                    <a:pt x="250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1285;p56">
              <a:extLst>
                <a:ext uri="{FF2B5EF4-FFF2-40B4-BE49-F238E27FC236}">
                  <a16:creationId xmlns:a16="http://schemas.microsoft.com/office/drawing/2014/main" id="{B9D2F1BF-0A3E-F1C8-94EF-9CB199876201}"/>
                </a:ext>
              </a:extLst>
            </p:cNvPr>
            <p:cNvSpPr/>
            <p:nvPr/>
          </p:nvSpPr>
          <p:spPr>
            <a:xfrm>
              <a:off x="2350711" y="1961603"/>
              <a:ext cx="38701" cy="95732"/>
            </a:xfrm>
            <a:custGeom>
              <a:avLst/>
              <a:gdLst/>
              <a:ahLst/>
              <a:cxnLst/>
              <a:rect l="l" t="t" r="r" b="b"/>
              <a:pathLst>
                <a:path w="1478" h="3656" extrusionOk="0">
                  <a:moveTo>
                    <a:pt x="1233" y="0"/>
                  </a:moveTo>
                  <a:cubicBezTo>
                    <a:pt x="1154" y="0"/>
                    <a:pt x="1074" y="44"/>
                    <a:pt x="1040" y="145"/>
                  </a:cubicBezTo>
                  <a:lnTo>
                    <a:pt x="48" y="3398"/>
                  </a:lnTo>
                  <a:cubicBezTo>
                    <a:pt x="0" y="3522"/>
                    <a:pt x="105" y="3656"/>
                    <a:pt x="239" y="3656"/>
                  </a:cubicBezTo>
                  <a:cubicBezTo>
                    <a:pt x="324" y="3656"/>
                    <a:pt x="410" y="3599"/>
                    <a:pt x="439" y="3513"/>
                  </a:cubicBezTo>
                  <a:lnTo>
                    <a:pt x="1431" y="260"/>
                  </a:lnTo>
                  <a:cubicBezTo>
                    <a:pt x="1477" y="104"/>
                    <a:pt x="1355" y="0"/>
                    <a:pt x="1233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1286;p56">
              <a:extLst>
                <a:ext uri="{FF2B5EF4-FFF2-40B4-BE49-F238E27FC236}">
                  <a16:creationId xmlns:a16="http://schemas.microsoft.com/office/drawing/2014/main" id="{2B9A2E7C-BD03-501C-8B84-3EF1C68EFCF9}"/>
                </a:ext>
              </a:extLst>
            </p:cNvPr>
            <p:cNvSpPr/>
            <p:nvPr/>
          </p:nvSpPr>
          <p:spPr>
            <a:xfrm>
              <a:off x="2286243" y="2072313"/>
              <a:ext cx="237838" cy="221604"/>
            </a:xfrm>
            <a:custGeom>
              <a:avLst/>
              <a:gdLst/>
              <a:ahLst/>
              <a:cxnLst/>
              <a:rect l="l" t="t" r="r" b="b"/>
              <a:pathLst>
                <a:path w="9083" h="8463" extrusionOk="0">
                  <a:moveTo>
                    <a:pt x="3880" y="0"/>
                  </a:moveTo>
                  <a:cubicBezTo>
                    <a:pt x="3398" y="0"/>
                    <a:pt x="2905" y="109"/>
                    <a:pt x="2434" y="344"/>
                  </a:cubicBezTo>
                  <a:cubicBezTo>
                    <a:pt x="440" y="1336"/>
                    <a:pt x="1" y="3988"/>
                    <a:pt x="1575" y="5572"/>
                  </a:cubicBezTo>
                  <a:cubicBezTo>
                    <a:pt x="2081" y="6077"/>
                    <a:pt x="2748" y="6402"/>
                    <a:pt x="3464" y="6497"/>
                  </a:cubicBezTo>
                  <a:cubicBezTo>
                    <a:pt x="4427" y="6621"/>
                    <a:pt x="5334" y="7031"/>
                    <a:pt x="6068" y="7661"/>
                  </a:cubicBezTo>
                  <a:cubicBezTo>
                    <a:pt x="6173" y="7756"/>
                    <a:pt x="6278" y="7852"/>
                    <a:pt x="6374" y="7947"/>
                  </a:cubicBezTo>
                  <a:lnTo>
                    <a:pt x="6889" y="8462"/>
                  </a:lnTo>
                  <a:lnTo>
                    <a:pt x="9083" y="6268"/>
                  </a:lnTo>
                  <a:lnTo>
                    <a:pt x="8530" y="5724"/>
                  </a:lnTo>
                  <a:cubicBezTo>
                    <a:pt x="8444" y="5638"/>
                    <a:pt x="8358" y="5543"/>
                    <a:pt x="8282" y="5448"/>
                  </a:cubicBezTo>
                  <a:cubicBezTo>
                    <a:pt x="7642" y="4704"/>
                    <a:pt x="7242" y="3788"/>
                    <a:pt x="7108" y="2815"/>
                  </a:cubicBezTo>
                  <a:cubicBezTo>
                    <a:pt x="6875" y="1132"/>
                    <a:pt x="5435" y="0"/>
                    <a:pt x="388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1287;p56">
              <a:extLst>
                <a:ext uri="{FF2B5EF4-FFF2-40B4-BE49-F238E27FC236}">
                  <a16:creationId xmlns:a16="http://schemas.microsoft.com/office/drawing/2014/main" id="{CEFEF628-0DB9-234D-AD9B-9ADB616468B4}"/>
                </a:ext>
              </a:extLst>
            </p:cNvPr>
            <p:cNvSpPr/>
            <p:nvPr/>
          </p:nvSpPr>
          <p:spPr>
            <a:xfrm>
              <a:off x="2296481" y="2086296"/>
              <a:ext cx="194895" cy="207621"/>
            </a:xfrm>
            <a:custGeom>
              <a:avLst/>
              <a:gdLst/>
              <a:ahLst/>
              <a:cxnLst/>
              <a:rect l="l" t="t" r="r" b="b"/>
              <a:pathLst>
                <a:path w="7443" h="7929" extrusionOk="0">
                  <a:moveTo>
                    <a:pt x="1709" y="1"/>
                  </a:moveTo>
                  <a:cubicBezTo>
                    <a:pt x="564" y="745"/>
                    <a:pt x="1" y="2128"/>
                    <a:pt x="306" y="3464"/>
                  </a:cubicBezTo>
                  <a:cubicBezTo>
                    <a:pt x="612" y="4790"/>
                    <a:pt x="1718" y="5791"/>
                    <a:pt x="3073" y="5963"/>
                  </a:cubicBezTo>
                  <a:cubicBezTo>
                    <a:pt x="4036" y="6097"/>
                    <a:pt x="4943" y="6497"/>
                    <a:pt x="5677" y="7127"/>
                  </a:cubicBezTo>
                  <a:cubicBezTo>
                    <a:pt x="5782" y="7222"/>
                    <a:pt x="5887" y="7318"/>
                    <a:pt x="5983" y="7413"/>
                  </a:cubicBezTo>
                  <a:lnTo>
                    <a:pt x="6498" y="7928"/>
                  </a:lnTo>
                  <a:lnTo>
                    <a:pt x="7442" y="6984"/>
                  </a:lnTo>
                  <a:lnTo>
                    <a:pt x="6927" y="6469"/>
                  </a:lnTo>
                  <a:cubicBezTo>
                    <a:pt x="6832" y="6373"/>
                    <a:pt x="6727" y="6278"/>
                    <a:pt x="6622" y="6182"/>
                  </a:cubicBezTo>
                  <a:cubicBezTo>
                    <a:pt x="5887" y="5553"/>
                    <a:pt x="4981" y="5143"/>
                    <a:pt x="4017" y="5019"/>
                  </a:cubicBezTo>
                  <a:cubicBezTo>
                    <a:pt x="1632" y="4713"/>
                    <a:pt x="392" y="2014"/>
                    <a:pt x="1709" y="1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1288;p56">
              <a:extLst>
                <a:ext uri="{FF2B5EF4-FFF2-40B4-BE49-F238E27FC236}">
                  <a16:creationId xmlns:a16="http://schemas.microsoft.com/office/drawing/2014/main" id="{C96455B5-34C6-A2F6-35FE-20E343E0E883}"/>
                </a:ext>
              </a:extLst>
            </p:cNvPr>
            <p:cNvSpPr/>
            <p:nvPr/>
          </p:nvSpPr>
          <p:spPr>
            <a:xfrm>
              <a:off x="2430549" y="2174330"/>
              <a:ext cx="86044" cy="82116"/>
            </a:xfrm>
            <a:custGeom>
              <a:avLst/>
              <a:gdLst/>
              <a:ahLst/>
              <a:cxnLst/>
              <a:rect l="l" t="t" r="r" b="b"/>
              <a:pathLst>
                <a:path w="3286" h="3136" extrusionOk="0">
                  <a:moveTo>
                    <a:pt x="292" y="1"/>
                  </a:moveTo>
                  <a:cubicBezTo>
                    <a:pt x="135" y="1"/>
                    <a:pt x="0" y="205"/>
                    <a:pt x="147" y="359"/>
                  </a:cubicBezTo>
                  <a:lnTo>
                    <a:pt x="2866" y="3078"/>
                  </a:lnTo>
                  <a:cubicBezTo>
                    <a:pt x="2904" y="3116"/>
                    <a:pt x="2952" y="3135"/>
                    <a:pt x="3009" y="3135"/>
                  </a:cubicBezTo>
                  <a:cubicBezTo>
                    <a:pt x="3190" y="3135"/>
                    <a:pt x="3286" y="2916"/>
                    <a:pt x="3152" y="2792"/>
                  </a:cubicBezTo>
                  <a:lnTo>
                    <a:pt x="433" y="63"/>
                  </a:lnTo>
                  <a:cubicBezTo>
                    <a:pt x="389" y="19"/>
                    <a:pt x="340" y="1"/>
                    <a:pt x="292" y="1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1289;p56">
              <a:extLst>
                <a:ext uri="{FF2B5EF4-FFF2-40B4-BE49-F238E27FC236}">
                  <a16:creationId xmlns:a16="http://schemas.microsoft.com/office/drawing/2014/main" id="{BCD0D7BD-40C7-6594-BFE5-105E9D8C89A1}"/>
                </a:ext>
              </a:extLst>
            </p:cNvPr>
            <p:cNvSpPr/>
            <p:nvPr/>
          </p:nvSpPr>
          <p:spPr>
            <a:xfrm>
              <a:off x="2402740" y="2202478"/>
              <a:ext cx="28358" cy="24483"/>
            </a:xfrm>
            <a:custGeom>
              <a:avLst/>
              <a:gdLst/>
              <a:ahLst/>
              <a:cxnLst/>
              <a:rect l="l" t="t" r="r" b="b"/>
              <a:pathLst>
                <a:path w="1083" h="935" extrusionOk="0">
                  <a:moveTo>
                    <a:pt x="289" y="1"/>
                  </a:moveTo>
                  <a:cubicBezTo>
                    <a:pt x="134" y="1"/>
                    <a:pt x="1" y="191"/>
                    <a:pt x="131" y="343"/>
                  </a:cubicBezTo>
                  <a:cubicBezTo>
                    <a:pt x="303" y="524"/>
                    <a:pt x="494" y="715"/>
                    <a:pt x="665" y="877"/>
                  </a:cubicBezTo>
                  <a:cubicBezTo>
                    <a:pt x="703" y="915"/>
                    <a:pt x="761" y="935"/>
                    <a:pt x="808" y="935"/>
                  </a:cubicBezTo>
                  <a:cubicBezTo>
                    <a:pt x="812" y="935"/>
                    <a:pt x="816" y="935"/>
                    <a:pt x="819" y="935"/>
                  </a:cubicBezTo>
                  <a:cubicBezTo>
                    <a:pt x="1002" y="935"/>
                    <a:pt x="1082" y="703"/>
                    <a:pt x="942" y="582"/>
                  </a:cubicBezTo>
                  <a:cubicBezTo>
                    <a:pt x="780" y="429"/>
                    <a:pt x="589" y="238"/>
                    <a:pt x="436" y="66"/>
                  </a:cubicBezTo>
                  <a:cubicBezTo>
                    <a:pt x="390" y="20"/>
                    <a:pt x="338" y="1"/>
                    <a:pt x="289" y="1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1290;p56">
              <a:extLst>
                <a:ext uri="{FF2B5EF4-FFF2-40B4-BE49-F238E27FC236}">
                  <a16:creationId xmlns:a16="http://schemas.microsoft.com/office/drawing/2014/main" id="{5C67717A-15AA-3D1C-4254-88A75D05AFD0}"/>
                </a:ext>
              </a:extLst>
            </p:cNvPr>
            <p:cNvSpPr/>
            <p:nvPr/>
          </p:nvSpPr>
          <p:spPr>
            <a:xfrm>
              <a:off x="2433324" y="2233141"/>
              <a:ext cx="55538" cy="51532"/>
            </a:xfrm>
            <a:custGeom>
              <a:avLst/>
              <a:gdLst/>
              <a:ahLst/>
              <a:cxnLst/>
              <a:rect l="l" t="t" r="r" b="b"/>
              <a:pathLst>
                <a:path w="2121" h="1968" extrusionOk="0">
                  <a:moveTo>
                    <a:pt x="290" y="1"/>
                  </a:moveTo>
                  <a:cubicBezTo>
                    <a:pt x="137" y="1"/>
                    <a:pt x="1" y="203"/>
                    <a:pt x="146" y="355"/>
                  </a:cubicBezTo>
                  <a:cubicBezTo>
                    <a:pt x="652" y="870"/>
                    <a:pt x="1176" y="1395"/>
                    <a:pt x="1691" y="1901"/>
                  </a:cubicBezTo>
                  <a:cubicBezTo>
                    <a:pt x="1730" y="1939"/>
                    <a:pt x="1787" y="1958"/>
                    <a:pt x="1835" y="1958"/>
                  </a:cubicBezTo>
                  <a:lnTo>
                    <a:pt x="1844" y="1967"/>
                  </a:lnTo>
                  <a:cubicBezTo>
                    <a:pt x="2025" y="1967"/>
                    <a:pt x="2121" y="1748"/>
                    <a:pt x="1987" y="1614"/>
                  </a:cubicBezTo>
                  <a:cubicBezTo>
                    <a:pt x="1462" y="1109"/>
                    <a:pt x="947" y="584"/>
                    <a:pt x="432" y="69"/>
                  </a:cubicBezTo>
                  <a:cubicBezTo>
                    <a:pt x="389" y="21"/>
                    <a:pt x="339" y="1"/>
                    <a:pt x="290" y="1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1291;p56">
              <a:extLst>
                <a:ext uri="{FF2B5EF4-FFF2-40B4-BE49-F238E27FC236}">
                  <a16:creationId xmlns:a16="http://schemas.microsoft.com/office/drawing/2014/main" id="{6FED0FF9-809D-3448-45EE-552EF016BF4B}"/>
                </a:ext>
              </a:extLst>
            </p:cNvPr>
            <p:cNvSpPr/>
            <p:nvPr/>
          </p:nvSpPr>
          <p:spPr>
            <a:xfrm>
              <a:off x="2356105" y="2093994"/>
              <a:ext cx="71066" cy="20320"/>
            </a:xfrm>
            <a:custGeom>
              <a:avLst/>
              <a:gdLst/>
              <a:ahLst/>
              <a:cxnLst/>
              <a:rect l="l" t="t" r="r" b="b"/>
              <a:pathLst>
                <a:path w="2714" h="776" extrusionOk="0">
                  <a:moveTo>
                    <a:pt x="1233" y="1"/>
                  </a:moveTo>
                  <a:cubicBezTo>
                    <a:pt x="916" y="1"/>
                    <a:pt x="564" y="71"/>
                    <a:pt x="204" y="269"/>
                  </a:cubicBezTo>
                  <a:cubicBezTo>
                    <a:pt x="1" y="384"/>
                    <a:pt x="117" y="658"/>
                    <a:pt x="304" y="658"/>
                  </a:cubicBezTo>
                  <a:cubicBezTo>
                    <a:pt x="336" y="658"/>
                    <a:pt x="370" y="650"/>
                    <a:pt x="405" y="632"/>
                  </a:cubicBezTo>
                  <a:cubicBezTo>
                    <a:pt x="693" y="467"/>
                    <a:pt x="978" y="409"/>
                    <a:pt x="1235" y="409"/>
                  </a:cubicBezTo>
                  <a:cubicBezTo>
                    <a:pt x="1829" y="409"/>
                    <a:pt x="2279" y="717"/>
                    <a:pt x="2313" y="737"/>
                  </a:cubicBezTo>
                  <a:cubicBezTo>
                    <a:pt x="2341" y="756"/>
                    <a:pt x="2389" y="775"/>
                    <a:pt x="2427" y="775"/>
                  </a:cubicBezTo>
                  <a:cubicBezTo>
                    <a:pt x="2628" y="775"/>
                    <a:pt x="2713" y="517"/>
                    <a:pt x="2551" y="403"/>
                  </a:cubicBezTo>
                  <a:cubicBezTo>
                    <a:pt x="2518" y="376"/>
                    <a:pt x="1968" y="1"/>
                    <a:pt x="1233" y="1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1292;p56">
              <a:extLst>
                <a:ext uri="{FF2B5EF4-FFF2-40B4-BE49-F238E27FC236}">
                  <a16:creationId xmlns:a16="http://schemas.microsoft.com/office/drawing/2014/main" id="{40C6A736-4446-46F0-C4B9-A47C412B3A54}"/>
                </a:ext>
              </a:extLst>
            </p:cNvPr>
            <p:cNvSpPr/>
            <p:nvPr/>
          </p:nvSpPr>
          <p:spPr>
            <a:xfrm>
              <a:off x="2387422" y="2184961"/>
              <a:ext cx="30008" cy="30270"/>
            </a:xfrm>
            <a:custGeom>
              <a:avLst/>
              <a:gdLst/>
              <a:ahLst/>
              <a:cxnLst/>
              <a:rect l="l" t="t" r="r" b="b"/>
              <a:pathLst>
                <a:path w="1146" h="1156" extrusionOk="0">
                  <a:moveTo>
                    <a:pt x="573" y="1"/>
                  </a:moveTo>
                  <a:cubicBezTo>
                    <a:pt x="258" y="1"/>
                    <a:pt x="1" y="258"/>
                    <a:pt x="1" y="573"/>
                  </a:cubicBezTo>
                  <a:cubicBezTo>
                    <a:pt x="1" y="898"/>
                    <a:pt x="258" y="1155"/>
                    <a:pt x="573" y="1155"/>
                  </a:cubicBezTo>
                  <a:cubicBezTo>
                    <a:pt x="888" y="1155"/>
                    <a:pt x="1145" y="898"/>
                    <a:pt x="1145" y="573"/>
                  </a:cubicBezTo>
                  <a:cubicBezTo>
                    <a:pt x="1145" y="258"/>
                    <a:pt x="888" y="1"/>
                    <a:pt x="573" y="1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1293;p56">
              <a:extLst>
                <a:ext uri="{FF2B5EF4-FFF2-40B4-BE49-F238E27FC236}">
                  <a16:creationId xmlns:a16="http://schemas.microsoft.com/office/drawing/2014/main" id="{EE9B6A29-C2B8-5BBF-E970-0FD9B63DE597}"/>
                </a:ext>
              </a:extLst>
            </p:cNvPr>
            <p:cNvSpPr/>
            <p:nvPr/>
          </p:nvSpPr>
          <p:spPr>
            <a:xfrm>
              <a:off x="2415152" y="2156995"/>
              <a:ext cx="30244" cy="3024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82" y="0"/>
                  </a:moveTo>
                  <a:cubicBezTo>
                    <a:pt x="268" y="0"/>
                    <a:pt x="0" y="258"/>
                    <a:pt x="0" y="582"/>
                  </a:cubicBezTo>
                  <a:cubicBezTo>
                    <a:pt x="0" y="897"/>
                    <a:pt x="268" y="1155"/>
                    <a:pt x="582" y="1155"/>
                  </a:cubicBezTo>
                  <a:cubicBezTo>
                    <a:pt x="897" y="1155"/>
                    <a:pt x="1155" y="897"/>
                    <a:pt x="1155" y="582"/>
                  </a:cubicBezTo>
                  <a:cubicBezTo>
                    <a:pt x="1155" y="258"/>
                    <a:pt x="897" y="0"/>
                    <a:pt x="582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1294;p56">
              <a:extLst>
                <a:ext uri="{FF2B5EF4-FFF2-40B4-BE49-F238E27FC236}">
                  <a16:creationId xmlns:a16="http://schemas.microsoft.com/office/drawing/2014/main" id="{6BCAB1C7-7388-4C62-663F-BC827E69C50E}"/>
                </a:ext>
              </a:extLst>
            </p:cNvPr>
            <p:cNvSpPr/>
            <p:nvPr/>
          </p:nvSpPr>
          <p:spPr>
            <a:xfrm>
              <a:off x="2474854" y="2244924"/>
              <a:ext cx="79707" cy="75727"/>
            </a:xfrm>
            <a:custGeom>
              <a:avLst/>
              <a:gdLst/>
              <a:ahLst/>
              <a:cxnLst/>
              <a:rect l="l" t="t" r="r" b="b"/>
              <a:pathLst>
                <a:path w="3044" h="2892" extrusionOk="0">
                  <a:moveTo>
                    <a:pt x="2090" y="0"/>
                  </a:moveTo>
                  <a:lnTo>
                    <a:pt x="0" y="2080"/>
                  </a:lnTo>
                  <a:lnTo>
                    <a:pt x="382" y="2462"/>
                  </a:lnTo>
                  <a:cubicBezTo>
                    <a:pt x="673" y="2748"/>
                    <a:pt x="1050" y="2891"/>
                    <a:pt x="1426" y="2891"/>
                  </a:cubicBezTo>
                  <a:cubicBezTo>
                    <a:pt x="1801" y="2891"/>
                    <a:pt x="2176" y="2748"/>
                    <a:pt x="2462" y="2462"/>
                  </a:cubicBezTo>
                  <a:cubicBezTo>
                    <a:pt x="3044" y="1889"/>
                    <a:pt x="3044" y="954"/>
                    <a:pt x="2462" y="382"/>
                  </a:cubicBezTo>
                  <a:lnTo>
                    <a:pt x="2090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1295;p56">
              <a:extLst>
                <a:ext uri="{FF2B5EF4-FFF2-40B4-BE49-F238E27FC236}">
                  <a16:creationId xmlns:a16="http://schemas.microsoft.com/office/drawing/2014/main" id="{942C30A9-743D-C9E4-D350-C55793494585}"/>
                </a:ext>
              </a:extLst>
            </p:cNvPr>
            <p:cNvSpPr/>
            <p:nvPr/>
          </p:nvSpPr>
          <p:spPr>
            <a:xfrm>
              <a:off x="2475115" y="2244924"/>
              <a:ext cx="71459" cy="71721"/>
            </a:xfrm>
            <a:custGeom>
              <a:avLst/>
              <a:gdLst/>
              <a:ahLst/>
              <a:cxnLst/>
              <a:rect l="l" t="t" r="r" b="b"/>
              <a:pathLst>
                <a:path w="2729" h="2739" extrusionOk="0">
                  <a:moveTo>
                    <a:pt x="2080" y="0"/>
                  </a:moveTo>
                  <a:lnTo>
                    <a:pt x="0" y="2080"/>
                  </a:lnTo>
                  <a:lnTo>
                    <a:pt x="372" y="2462"/>
                  </a:lnTo>
                  <a:cubicBezTo>
                    <a:pt x="487" y="2576"/>
                    <a:pt x="620" y="2662"/>
                    <a:pt x="763" y="2738"/>
                  </a:cubicBezTo>
                  <a:lnTo>
                    <a:pt x="2728" y="764"/>
                  </a:lnTo>
                  <a:cubicBezTo>
                    <a:pt x="2662" y="621"/>
                    <a:pt x="2566" y="487"/>
                    <a:pt x="2452" y="382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1296;p56">
              <a:extLst>
                <a:ext uri="{FF2B5EF4-FFF2-40B4-BE49-F238E27FC236}">
                  <a16:creationId xmlns:a16="http://schemas.microsoft.com/office/drawing/2014/main" id="{66BB1A30-8155-688F-E857-A3EC2514A235}"/>
                </a:ext>
              </a:extLst>
            </p:cNvPr>
            <p:cNvSpPr/>
            <p:nvPr/>
          </p:nvSpPr>
          <p:spPr>
            <a:xfrm>
              <a:off x="2450371" y="2220756"/>
              <a:ext cx="89945" cy="88820"/>
            </a:xfrm>
            <a:custGeom>
              <a:avLst/>
              <a:gdLst/>
              <a:ahLst/>
              <a:cxnLst/>
              <a:rect l="l" t="t" r="r" b="b"/>
              <a:pathLst>
                <a:path w="3435" h="3392" extrusionOk="0">
                  <a:moveTo>
                    <a:pt x="2576" y="0"/>
                  </a:moveTo>
                  <a:cubicBezTo>
                    <a:pt x="2522" y="0"/>
                    <a:pt x="2467" y="22"/>
                    <a:pt x="2424" y="65"/>
                  </a:cubicBezTo>
                  <a:lnTo>
                    <a:pt x="86" y="2402"/>
                  </a:lnTo>
                  <a:cubicBezTo>
                    <a:pt x="1" y="2488"/>
                    <a:pt x="1" y="2631"/>
                    <a:pt x="86" y="2717"/>
                  </a:cubicBezTo>
                  <a:lnTo>
                    <a:pt x="697" y="3327"/>
                  </a:lnTo>
                  <a:cubicBezTo>
                    <a:pt x="740" y="3370"/>
                    <a:pt x="795" y="3392"/>
                    <a:pt x="850" y="3392"/>
                  </a:cubicBezTo>
                  <a:cubicBezTo>
                    <a:pt x="904" y="3392"/>
                    <a:pt x="959" y="3370"/>
                    <a:pt x="1002" y="3327"/>
                  </a:cubicBezTo>
                  <a:lnTo>
                    <a:pt x="3349" y="990"/>
                  </a:lnTo>
                  <a:cubicBezTo>
                    <a:pt x="3435" y="904"/>
                    <a:pt x="3435" y="761"/>
                    <a:pt x="3349" y="675"/>
                  </a:cubicBezTo>
                  <a:lnTo>
                    <a:pt x="2729" y="65"/>
                  </a:lnTo>
                  <a:cubicBezTo>
                    <a:pt x="2686" y="22"/>
                    <a:pt x="2631" y="0"/>
                    <a:pt x="2576" y="0"/>
                  </a:cubicBez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" name="Google Shape;14062;p57">
            <a:extLst>
              <a:ext uri="{FF2B5EF4-FFF2-40B4-BE49-F238E27FC236}">
                <a16:creationId xmlns:a16="http://schemas.microsoft.com/office/drawing/2014/main" id="{D5395958-E5FE-FAD1-261D-E51647284781}"/>
              </a:ext>
            </a:extLst>
          </p:cNvPr>
          <p:cNvGrpSpPr/>
          <p:nvPr/>
        </p:nvGrpSpPr>
        <p:grpSpPr>
          <a:xfrm>
            <a:off x="1747129" y="1349415"/>
            <a:ext cx="678247" cy="645613"/>
            <a:chOff x="7069130" y="2424800"/>
            <a:chExt cx="366169" cy="360498"/>
          </a:xfrm>
          <a:solidFill>
            <a:schemeClr val="bg2">
              <a:lumMod val="90000"/>
            </a:schemeClr>
          </a:solidFill>
        </p:grpSpPr>
        <p:sp>
          <p:nvSpPr>
            <p:cNvPr id="1090" name="Google Shape;14063;p57">
              <a:extLst>
                <a:ext uri="{FF2B5EF4-FFF2-40B4-BE49-F238E27FC236}">
                  <a16:creationId xmlns:a16="http://schemas.microsoft.com/office/drawing/2014/main" id="{A8470391-3664-9BEF-DE2C-56AC6EE5EF4B}"/>
                </a:ext>
              </a:extLst>
            </p:cNvPr>
            <p:cNvSpPr/>
            <p:nvPr/>
          </p:nvSpPr>
          <p:spPr>
            <a:xfrm>
              <a:off x="7158581" y="2546420"/>
              <a:ext cx="110070" cy="151934"/>
            </a:xfrm>
            <a:custGeom>
              <a:avLst/>
              <a:gdLst/>
              <a:ahLst/>
              <a:cxnLst/>
              <a:rect l="l" t="t" r="r" b="b"/>
              <a:pathLst>
                <a:path w="4212" h="5814" extrusionOk="0">
                  <a:moveTo>
                    <a:pt x="3841" y="0"/>
                  </a:moveTo>
                  <a:cubicBezTo>
                    <a:pt x="3764" y="0"/>
                    <a:pt x="3687" y="34"/>
                    <a:pt x="3626" y="114"/>
                  </a:cubicBezTo>
                  <a:lnTo>
                    <a:pt x="78" y="5383"/>
                  </a:lnTo>
                  <a:cubicBezTo>
                    <a:pt x="1" y="5498"/>
                    <a:pt x="10" y="5643"/>
                    <a:pt x="107" y="5729"/>
                  </a:cubicBezTo>
                  <a:lnTo>
                    <a:pt x="107" y="5739"/>
                  </a:lnTo>
                  <a:cubicBezTo>
                    <a:pt x="161" y="5789"/>
                    <a:pt x="230" y="5814"/>
                    <a:pt x="299" y="5814"/>
                  </a:cubicBezTo>
                  <a:cubicBezTo>
                    <a:pt x="387" y="5814"/>
                    <a:pt x="475" y="5772"/>
                    <a:pt x="530" y="5691"/>
                  </a:cubicBezTo>
                  <a:lnTo>
                    <a:pt x="4088" y="421"/>
                  </a:lnTo>
                  <a:cubicBezTo>
                    <a:pt x="4211" y="208"/>
                    <a:pt x="4031" y="0"/>
                    <a:pt x="38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4064;p57">
              <a:extLst>
                <a:ext uri="{FF2B5EF4-FFF2-40B4-BE49-F238E27FC236}">
                  <a16:creationId xmlns:a16="http://schemas.microsoft.com/office/drawing/2014/main" id="{9603FFAB-8E8A-42E8-4553-0071852EBE00}"/>
                </a:ext>
              </a:extLst>
            </p:cNvPr>
            <p:cNvSpPr/>
            <p:nvPr/>
          </p:nvSpPr>
          <p:spPr>
            <a:xfrm>
              <a:off x="7158085" y="2590663"/>
              <a:ext cx="156194" cy="107640"/>
            </a:xfrm>
            <a:custGeom>
              <a:avLst/>
              <a:gdLst/>
              <a:ahLst/>
              <a:cxnLst/>
              <a:rect l="l" t="t" r="r" b="b"/>
              <a:pathLst>
                <a:path w="5977" h="4119" extrusionOk="0">
                  <a:moveTo>
                    <a:pt x="5566" y="1"/>
                  </a:moveTo>
                  <a:cubicBezTo>
                    <a:pt x="5511" y="1"/>
                    <a:pt x="5453" y="20"/>
                    <a:pt x="5395" y="65"/>
                  </a:cubicBezTo>
                  <a:lnTo>
                    <a:pt x="164" y="3623"/>
                  </a:lnTo>
                  <a:cubicBezTo>
                    <a:pt x="20" y="3719"/>
                    <a:pt x="1" y="3921"/>
                    <a:pt x="126" y="4036"/>
                  </a:cubicBezTo>
                  <a:cubicBezTo>
                    <a:pt x="181" y="4091"/>
                    <a:pt x="252" y="4118"/>
                    <a:pt x="322" y="4118"/>
                  </a:cubicBezTo>
                  <a:cubicBezTo>
                    <a:pt x="375" y="4118"/>
                    <a:pt x="427" y="4103"/>
                    <a:pt x="472" y="4075"/>
                  </a:cubicBezTo>
                  <a:lnTo>
                    <a:pt x="5703" y="517"/>
                  </a:lnTo>
                  <a:cubicBezTo>
                    <a:pt x="5976" y="360"/>
                    <a:pt x="5805" y="1"/>
                    <a:pt x="5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4065;p57">
              <a:extLst>
                <a:ext uri="{FF2B5EF4-FFF2-40B4-BE49-F238E27FC236}">
                  <a16:creationId xmlns:a16="http://schemas.microsoft.com/office/drawing/2014/main" id="{2C8EA58D-8624-897F-7222-55D0F15480CC}"/>
                </a:ext>
              </a:extLst>
            </p:cNvPr>
            <p:cNvSpPr/>
            <p:nvPr/>
          </p:nvSpPr>
          <p:spPr>
            <a:xfrm>
              <a:off x="7157327" y="2654321"/>
              <a:ext cx="167535" cy="44007"/>
            </a:xfrm>
            <a:custGeom>
              <a:avLst/>
              <a:gdLst/>
              <a:ahLst/>
              <a:cxnLst/>
              <a:rect l="l" t="t" r="r" b="b"/>
              <a:pathLst>
                <a:path w="6411" h="1684" extrusionOk="0">
                  <a:moveTo>
                    <a:pt x="6033" y="1"/>
                  </a:moveTo>
                  <a:cubicBezTo>
                    <a:pt x="6005" y="1"/>
                    <a:pt x="5975" y="5"/>
                    <a:pt x="5943" y="14"/>
                  </a:cubicBezTo>
                  <a:lnTo>
                    <a:pt x="299" y="1139"/>
                  </a:lnTo>
                  <a:cubicBezTo>
                    <a:pt x="78" y="1187"/>
                    <a:pt x="1" y="1446"/>
                    <a:pt x="155" y="1600"/>
                  </a:cubicBezTo>
                  <a:cubicBezTo>
                    <a:pt x="208" y="1654"/>
                    <a:pt x="274" y="1683"/>
                    <a:pt x="347" y="1683"/>
                  </a:cubicBezTo>
                  <a:cubicBezTo>
                    <a:pt x="366" y="1683"/>
                    <a:pt x="385" y="1681"/>
                    <a:pt x="405" y="1677"/>
                  </a:cubicBezTo>
                  <a:lnTo>
                    <a:pt x="6049" y="552"/>
                  </a:lnTo>
                  <a:cubicBezTo>
                    <a:pt x="6411" y="499"/>
                    <a:pt x="6344" y="1"/>
                    <a:pt x="60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4066;p57">
              <a:extLst>
                <a:ext uri="{FF2B5EF4-FFF2-40B4-BE49-F238E27FC236}">
                  <a16:creationId xmlns:a16="http://schemas.microsoft.com/office/drawing/2014/main" id="{7901B9C8-CB13-58A0-DAB9-C236FF25DB05}"/>
                </a:ext>
              </a:extLst>
            </p:cNvPr>
            <p:cNvSpPr/>
            <p:nvPr/>
          </p:nvSpPr>
          <p:spPr>
            <a:xfrm>
              <a:off x="7156674" y="2683929"/>
              <a:ext cx="152065" cy="38180"/>
            </a:xfrm>
            <a:custGeom>
              <a:avLst/>
              <a:gdLst/>
              <a:ahLst/>
              <a:cxnLst/>
              <a:rect l="l" t="t" r="r" b="b"/>
              <a:pathLst>
                <a:path w="5819" h="1461" extrusionOk="0">
                  <a:moveTo>
                    <a:pt x="369" y="1"/>
                  </a:moveTo>
                  <a:cubicBezTo>
                    <a:pt x="139" y="1"/>
                    <a:pt x="0" y="297"/>
                    <a:pt x="180" y="467"/>
                  </a:cubicBezTo>
                  <a:cubicBezTo>
                    <a:pt x="218" y="506"/>
                    <a:pt x="266" y="535"/>
                    <a:pt x="324" y="544"/>
                  </a:cubicBezTo>
                  <a:lnTo>
                    <a:pt x="5401" y="1458"/>
                  </a:lnTo>
                  <a:cubicBezTo>
                    <a:pt x="5417" y="1460"/>
                    <a:pt x="5432" y="1461"/>
                    <a:pt x="5446" y="1461"/>
                  </a:cubicBezTo>
                  <a:cubicBezTo>
                    <a:pt x="5754" y="1461"/>
                    <a:pt x="5819" y="993"/>
                    <a:pt x="5497" y="919"/>
                  </a:cubicBezTo>
                  <a:lnTo>
                    <a:pt x="420" y="6"/>
                  </a:lnTo>
                  <a:cubicBezTo>
                    <a:pt x="403" y="2"/>
                    <a:pt x="385" y="1"/>
                    <a:pt x="3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4067;p57">
              <a:extLst>
                <a:ext uri="{FF2B5EF4-FFF2-40B4-BE49-F238E27FC236}">
                  <a16:creationId xmlns:a16="http://schemas.microsoft.com/office/drawing/2014/main" id="{4EE316FF-80B2-29CE-F12A-D079DC249978}"/>
                </a:ext>
              </a:extLst>
            </p:cNvPr>
            <p:cNvSpPr/>
            <p:nvPr/>
          </p:nvSpPr>
          <p:spPr>
            <a:xfrm>
              <a:off x="7158843" y="2536830"/>
              <a:ext cx="44817" cy="161447"/>
            </a:xfrm>
            <a:custGeom>
              <a:avLst/>
              <a:gdLst/>
              <a:ahLst/>
              <a:cxnLst/>
              <a:rect l="l" t="t" r="r" b="b"/>
              <a:pathLst>
                <a:path w="1715" h="6178" extrusionOk="0">
                  <a:moveTo>
                    <a:pt x="1412" y="0"/>
                  </a:moveTo>
                  <a:cubicBezTo>
                    <a:pt x="1301" y="0"/>
                    <a:pt x="1191" y="63"/>
                    <a:pt x="1154" y="202"/>
                  </a:cubicBezTo>
                  <a:lnTo>
                    <a:pt x="20" y="5856"/>
                  </a:lnTo>
                  <a:cubicBezTo>
                    <a:pt x="0" y="5942"/>
                    <a:pt x="29" y="6039"/>
                    <a:pt x="97" y="6096"/>
                  </a:cubicBezTo>
                  <a:cubicBezTo>
                    <a:pt x="152" y="6152"/>
                    <a:pt x="222" y="6177"/>
                    <a:pt x="292" y="6177"/>
                  </a:cubicBezTo>
                  <a:cubicBezTo>
                    <a:pt x="415" y="6177"/>
                    <a:pt x="534" y="6097"/>
                    <a:pt x="558" y="5962"/>
                  </a:cubicBezTo>
                  <a:lnTo>
                    <a:pt x="1693" y="307"/>
                  </a:lnTo>
                  <a:cubicBezTo>
                    <a:pt x="1715" y="114"/>
                    <a:pt x="1562" y="0"/>
                    <a:pt x="14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4068;p57">
              <a:extLst>
                <a:ext uri="{FF2B5EF4-FFF2-40B4-BE49-F238E27FC236}">
                  <a16:creationId xmlns:a16="http://schemas.microsoft.com/office/drawing/2014/main" id="{DADAD2A4-B642-9530-10D1-43D8F360560E}"/>
                </a:ext>
              </a:extLst>
            </p:cNvPr>
            <p:cNvSpPr/>
            <p:nvPr/>
          </p:nvSpPr>
          <p:spPr>
            <a:xfrm>
              <a:off x="7134905" y="2551621"/>
              <a:ext cx="39408" cy="146682"/>
            </a:xfrm>
            <a:custGeom>
              <a:avLst/>
              <a:gdLst/>
              <a:ahLst/>
              <a:cxnLst/>
              <a:rect l="l" t="t" r="r" b="b"/>
              <a:pathLst>
                <a:path w="1508" h="5613" extrusionOk="0">
                  <a:moveTo>
                    <a:pt x="300" y="0"/>
                  </a:moveTo>
                  <a:cubicBezTo>
                    <a:pt x="151" y="0"/>
                    <a:pt x="0" y="113"/>
                    <a:pt x="22" y="309"/>
                  </a:cubicBezTo>
                  <a:lnTo>
                    <a:pt x="936" y="5386"/>
                  </a:lnTo>
                  <a:cubicBezTo>
                    <a:pt x="945" y="5444"/>
                    <a:pt x="974" y="5492"/>
                    <a:pt x="1013" y="5530"/>
                  </a:cubicBezTo>
                  <a:cubicBezTo>
                    <a:pt x="1070" y="5587"/>
                    <a:pt x="1138" y="5612"/>
                    <a:pt x="1204" y="5612"/>
                  </a:cubicBezTo>
                  <a:cubicBezTo>
                    <a:pt x="1361" y="5612"/>
                    <a:pt x="1508" y="5472"/>
                    <a:pt x="1474" y="5290"/>
                  </a:cubicBezTo>
                  <a:lnTo>
                    <a:pt x="561" y="213"/>
                  </a:lnTo>
                  <a:cubicBezTo>
                    <a:pt x="527" y="67"/>
                    <a:pt x="414" y="0"/>
                    <a:pt x="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4069;p57">
              <a:extLst>
                <a:ext uri="{FF2B5EF4-FFF2-40B4-BE49-F238E27FC236}">
                  <a16:creationId xmlns:a16="http://schemas.microsoft.com/office/drawing/2014/main" id="{92E4BB93-98F1-FEC8-EB66-795E1E1E262F}"/>
                </a:ext>
              </a:extLst>
            </p:cNvPr>
            <p:cNvSpPr/>
            <p:nvPr/>
          </p:nvSpPr>
          <p:spPr>
            <a:xfrm>
              <a:off x="7247536" y="2513467"/>
              <a:ext cx="162126" cy="133642"/>
            </a:xfrm>
            <a:custGeom>
              <a:avLst/>
              <a:gdLst/>
              <a:ahLst/>
              <a:cxnLst/>
              <a:rect l="l" t="t" r="r" b="b"/>
              <a:pathLst>
                <a:path w="6204" h="5114" extrusionOk="0">
                  <a:moveTo>
                    <a:pt x="4131" y="0"/>
                  </a:moveTo>
                  <a:cubicBezTo>
                    <a:pt x="3881" y="0"/>
                    <a:pt x="3632" y="95"/>
                    <a:pt x="3443" y="288"/>
                  </a:cubicBezTo>
                  <a:lnTo>
                    <a:pt x="97" y="3634"/>
                  </a:lnTo>
                  <a:cubicBezTo>
                    <a:pt x="11" y="3721"/>
                    <a:pt x="1" y="3865"/>
                    <a:pt x="87" y="3952"/>
                  </a:cubicBezTo>
                  <a:cubicBezTo>
                    <a:pt x="357" y="4259"/>
                    <a:pt x="587" y="4606"/>
                    <a:pt x="770" y="4981"/>
                  </a:cubicBezTo>
                  <a:cubicBezTo>
                    <a:pt x="807" y="5061"/>
                    <a:pt x="892" y="5113"/>
                    <a:pt x="982" y="5113"/>
                  </a:cubicBezTo>
                  <a:cubicBezTo>
                    <a:pt x="1011" y="5113"/>
                    <a:pt x="1040" y="5108"/>
                    <a:pt x="1068" y="5096"/>
                  </a:cubicBezTo>
                  <a:lnTo>
                    <a:pt x="5444" y="3278"/>
                  </a:lnTo>
                  <a:cubicBezTo>
                    <a:pt x="5982" y="3057"/>
                    <a:pt x="6203" y="2413"/>
                    <a:pt x="5924" y="1903"/>
                  </a:cubicBezTo>
                  <a:cubicBezTo>
                    <a:pt x="5790" y="1653"/>
                    <a:pt x="5636" y="1413"/>
                    <a:pt x="5482" y="1173"/>
                  </a:cubicBezTo>
                  <a:cubicBezTo>
                    <a:pt x="5299" y="894"/>
                    <a:pt x="5107" y="624"/>
                    <a:pt x="4895" y="365"/>
                  </a:cubicBezTo>
                  <a:cubicBezTo>
                    <a:pt x="4701" y="124"/>
                    <a:pt x="4415" y="0"/>
                    <a:pt x="4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4070;p57">
              <a:extLst>
                <a:ext uri="{FF2B5EF4-FFF2-40B4-BE49-F238E27FC236}">
                  <a16:creationId xmlns:a16="http://schemas.microsoft.com/office/drawing/2014/main" id="{FE3C415F-DEBB-DA91-D9F7-90596930FD63}"/>
                </a:ext>
              </a:extLst>
            </p:cNvPr>
            <p:cNvSpPr/>
            <p:nvPr/>
          </p:nvSpPr>
          <p:spPr>
            <a:xfrm>
              <a:off x="7258852" y="2544094"/>
              <a:ext cx="150811" cy="103014"/>
            </a:xfrm>
            <a:custGeom>
              <a:avLst/>
              <a:gdLst/>
              <a:ahLst/>
              <a:cxnLst/>
              <a:rect l="l" t="t" r="r" b="b"/>
              <a:pathLst>
                <a:path w="5771" h="3942" extrusionOk="0">
                  <a:moveTo>
                    <a:pt x="5049" y="1"/>
                  </a:moveTo>
                  <a:lnTo>
                    <a:pt x="1" y="3232"/>
                  </a:lnTo>
                  <a:cubicBezTo>
                    <a:pt x="126" y="3414"/>
                    <a:pt x="241" y="3607"/>
                    <a:pt x="337" y="3809"/>
                  </a:cubicBezTo>
                  <a:cubicBezTo>
                    <a:pt x="374" y="3889"/>
                    <a:pt x="459" y="3941"/>
                    <a:pt x="549" y="3941"/>
                  </a:cubicBezTo>
                  <a:cubicBezTo>
                    <a:pt x="578" y="3941"/>
                    <a:pt x="607" y="3936"/>
                    <a:pt x="635" y="3924"/>
                  </a:cubicBezTo>
                  <a:lnTo>
                    <a:pt x="5011" y="2106"/>
                  </a:lnTo>
                  <a:cubicBezTo>
                    <a:pt x="5549" y="1885"/>
                    <a:pt x="5770" y="1241"/>
                    <a:pt x="5491" y="731"/>
                  </a:cubicBezTo>
                  <a:cubicBezTo>
                    <a:pt x="5357" y="481"/>
                    <a:pt x="5203" y="241"/>
                    <a:pt x="5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4071;p57">
              <a:extLst>
                <a:ext uri="{FF2B5EF4-FFF2-40B4-BE49-F238E27FC236}">
                  <a16:creationId xmlns:a16="http://schemas.microsoft.com/office/drawing/2014/main" id="{C591B6D6-88F0-6862-0DDC-8E4B9D547624}"/>
                </a:ext>
              </a:extLst>
            </p:cNvPr>
            <p:cNvSpPr/>
            <p:nvPr/>
          </p:nvSpPr>
          <p:spPr>
            <a:xfrm>
              <a:off x="7270925" y="2597065"/>
              <a:ext cx="164373" cy="94312"/>
            </a:xfrm>
            <a:custGeom>
              <a:avLst/>
              <a:gdLst/>
              <a:ahLst/>
              <a:cxnLst/>
              <a:rect l="l" t="t" r="r" b="b"/>
              <a:pathLst>
                <a:path w="6290" h="3609" extrusionOk="0">
                  <a:moveTo>
                    <a:pt x="4928" y="1"/>
                  </a:moveTo>
                  <a:cubicBezTo>
                    <a:pt x="4802" y="1"/>
                    <a:pt x="4673" y="26"/>
                    <a:pt x="4549" y="79"/>
                  </a:cubicBezTo>
                  <a:lnTo>
                    <a:pt x="173" y="1897"/>
                  </a:lnTo>
                  <a:cubicBezTo>
                    <a:pt x="58" y="1935"/>
                    <a:pt x="0" y="2070"/>
                    <a:pt x="48" y="2185"/>
                  </a:cubicBezTo>
                  <a:cubicBezTo>
                    <a:pt x="183" y="2570"/>
                    <a:pt x="260" y="2974"/>
                    <a:pt x="289" y="3387"/>
                  </a:cubicBezTo>
                  <a:cubicBezTo>
                    <a:pt x="289" y="3512"/>
                    <a:pt x="394" y="3609"/>
                    <a:pt x="519" y="3609"/>
                  </a:cubicBezTo>
                  <a:lnTo>
                    <a:pt x="5251" y="3609"/>
                  </a:lnTo>
                  <a:cubicBezTo>
                    <a:pt x="5828" y="3609"/>
                    <a:pt x="6289" y="3099"/>
                    <a:pt x="6222" y="2522"/>
                  </a:cubicBezTo>
                  <a:cubicBezTo>
                    <a:pt x="6154" y="1907"/>
                    <a:pt x="6039" y="1291"/>
                    <a:pt x="5866" y="705"/>
                  </a:cubicBezTo>
                  <a:cubicBezTo>
                    <a:pt x="5733" y="276"/>
                    <a:pt x="5345" y="1"/>
                    <a:pt x="49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4072;p57">
              <a:extLst>
                <a:ext uri="{FF2B5EF4-FFF2-40B4-BE49-F238E27FC236}">
                  <a16:creationId xmlns:a16="http://schemas.microsoft.com/office/drawing/2014/main" id="{C9E8C03E-6A71-216D-E7FA-04A5FD8494EC}"/>
                </a:ext>
              </a:extLst>
            </p:cNvPr>
            <p:cNvSpPr/>
            <p:nvPr/>
          </p:nvSpPr>
          <p:spPr>
            <a:xfrm>
              <a:off x="7276204" y="2637074"/>
              <a:ext cx="158833" cy="54042"/>
            </a:xfrm>
            <a:custGeom>
              <a:avLst/>
              <a:gdLst/>
              <a:ahLst/>
              <a:cxnLst/>
              <a:rect l="l" t="t" r="r" b="b"/>
              <a:pathLst>
                <a:path w="6078" h="2068" extrusionOk="0">
                  <a:moveTo>
                    <a:pt x="5866" y="1"/>
                  </a:moveTo>
                  <a:lnTo>
                    <a:pt x="0" y="1231"/>
                  </a:lnTo>
                  <a:cubicBezTo>
                    <a:pt x="48" y="1433"/>
                    <a:pt x="67" y="1645"/>
                    <a:pt x="77" y="1856"/>
                  </a:cubicBezTo>
                  <a:cubicBezTo>
                    <a:pt x="87" y="1972"/>
                    <a:pt x="192" y="2068"/>
                    <a:pt x="317" y="2068"/>
                  </a:cubicBezTo>
                  <a:lnTo>
                    <a:pt x="5049" y="2068"/>
                  </a:lnTo>
                  <a:cubicBezTo>
                    <a:pt x="5626" y="2068"/>
                    <a:pt x="6077" y="1568"/>
                    <a:pt x="6020" y="991"/>
                  </a:cubicBezTo>
                  <a:cubicBezTo>
                    <a:pt x="5981" y="654"/>
                    <a:pt x="5933" y="327"/>
                    <a:pt x="58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4073;p57">
              <a:extLst>
                <a:ext uri="{FF2B5EF4-FFF2-40B4-BE49-F238E27FC236}">
                  <a16:creationId xmlns:a16="http://schemas.microsoft.com/office/drawing/2014/main" id="{24E11C82-C0E5-3A95-5AE8-611DAABD3E19}"/>
                </a:ext>
              </a:extLst>
            </p:cNvPr>
            <p:cNvSpPr/>
            <p:nvPr/>
          </p:nvSpPr>
          <p:spPr>
            <a:xfrm>
              <a:off x="7210611" y="2452735"/>
              <a:ext cx="137718" cy="157422"/>
            </a:xfrm>
            <a:custGeom>
              <a:avLst/>
              <a:gdLst/>
              <a:ahLst/>
              <a:cxnLst/>
              <a:rect l="l" t="t" r="r" b="b"/>
              <a:pathLst>
                <a:path w="5270" h="6024" extrusionOk="0">
                  <a:moveTo>
                    <a:pt x="2770" y="0"/>
                  </a:moveTo>
                  <a:cubicBezTo>
                    <a:pt x="2388" y="0"/>
                    <a:pt x="2022" y="222"/>
                    <a:pt x="1866" y="602"/>
                  </a:cubicBezTo>
                  <a:lnTo>
                    <a:pt x="58" y="4977"/>
                  </a:lnTo>
                  <a:cubicBezTo>
                    <a:pt x="0" y="5093"/>
                    <a:pt x="58" y="5227"/>
                    <a:pt x="164" y="5276"/>
                  </a:cubicBezTo>
                  <a:cubicBezTo>
                    <a:pt x="539" y="5458"/>
                    <a:pt x="885" y="5689"/>
                    <a:pt x="1183" y="5958"/>
                  </a:cubicBezTo>
                  <a:cubicBezTo>
                    <a:pt x="1231" y="6002"/>
                    <a:pt x="1291" y="6023"/>
                    <a:pt x="1350" y="6023"/>
                  </a:cubicBezTo>
                  <a:cubicBezTo>
                    <a:pt x="1409" y="6023"/>
                    <a:pt x="1467" y="6002"/>
                    <a:pt x="1510" y="5958"/>
                  </a:cubicBezTo>
                  <a:lnTo>
                    <a:pt x="4856" y="2612"/>
                  </a:lnTo>
                  <a:cubicBezTo>
                    <a:pt x="5270" y="2198"/>
                    <a:pt x="5231" y="1516"/>
                    <a:pt x="4780" y="1150"/>
                  </a:cubicBezTo>
                  <a:cubicBezTo>
                    <a:pt x="4529" y="948"/>
                    <a:pt x="4270" y="756"/>
                    <a:pt x="3991" y="583"/>
                  </a:cubicBezTo>
                  <a:cubicBezTo>
                    <a:pt x="3751" y="419"/>
                    <a:pt x="3501" y="266"/>
                    <a:pt x="3241" y="121"/>
                  </a:cubicBezTo>
                  <a:cubicBezTo>
                    <a:pt x="3091" y="39"/>
                    <a:pt x="2929" y="0"/>
                    <a:pt x="27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4074;p57">
              <a:extLst>
                <a:ext uri="{FF2B5EF4-FFF2-40B4-BE49-F238E27FC236}">
                  <a16:creationId xmlns:a16="http://schemas.microsoft.com/office/drawing/2014/main" id="{4B000FC1-1B71-CFBB-FEB2-C8BC7D0F9B7D}"/>
                </a:ext>
              </a:extLst>
            </p:cNvPr>
            <p:cNvSpPr/>
            <p:nvPr/>
          </p:nvSpPr>
          <p:spPr>
            <a:xfrm>
              <a:off x="7228695" y="2467944"/>
              <a:ext cx="119635" cy="142239"/>
            </a:xfrm>
            <a:custGeom>
              <a:avLst/>
              <a:gdLst/>
              <a:ahLst/>
              <a:cxnLst/>
              <a:rect l="l" t="t" r="r" b="b"/>
              <a:pathLst>
                <a:path w="4578" h="5443" extrusionOk="0">
                  <a:moveTo>
                    <a:pt x="3299" y="1"/>
                  </a:moveTo>
                  <a:lnTo>
                    <a:pt x="1" y="5001"/>
                  </a:lnTo>
                  <a:cubicBezTo>
                    <a:pt x="174" y="5117"/>
                    <a:pt x="337" y="5242"/>
                    <a:pt x="501" y="5386"/>
                  </a:cubicBezTo>
                  <a:cubicBezTo>
                    <a:pt x="543" y="5423"/>
                    <a:pt x="598" y="5442"/>
                    <a:pt x="654" y="5442"/>
                  </a:cubicBezTo>
                  <a:cubicBezTo>
                    <a:pt x="714" y="5442"/>
                    <a:pt x="774" y="5421"/>
                    <a:pt x="818" y="5376"/>
                  </a:cubicBezTo>
                  <a:lnTo>
                    <a:pt x="4164" y="2030"/>
                  </a:lnTo>
                  <a:cubicBezTo>
                    <a:pt x="4578" y="1616"/>
                    <a:pt x="4539" y="934"/>
                    <a:pt x="4088" y="568"/>
                  </a:cubicBezTo>
                  <a:cubicBezTo>
                    <a:pt x="3837" y="366"/>
                    <a:pt x="3578" y="174"/>
                    <a:pt x="3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4075;p57">
              <a:extLst>
                <a:ext uri="{FF2B5EF4-FFF2-40B4-BE49-F238E27FC236}">
                  <a16:creationId xmlns:a16="http://schemas.microsoft.com/office/drawing/2014/main" id="{C0CC37F8-0AEA-0386-19F1-AB8CCF8D6923}"/>
                </a:ext>
              </a:extLst>
            </p:cNvPr>
            <p:cNvSpPr/>
            <p:nvPr/>
          </p:nvSpPr>
          <p:spPr>
            <a:xfrm>
              <a:off x="7270925" y="2691351"/>
              <a:ext cx="164112" cy="93946"/>
            </a:xfrm>
            <a:custGeom>
              <a:avLst/>
              <a:gdLst/>
              <a:ahLst/>
              <a:cxnLst/>
              <a:rect l="l" t="t" r="r" b="b"/>
              <a:pathLst>
                <a:path w="6280" h="3595" extrusionOk="0">
                  <a:moveTo>
                    <a:pt x="519" y="1"/>
                  </a:moveTo>
                  <a:cubicBezTo>
                    <a:pt x="394" y="1"/>
                    <a:pt x="289" y="97"/>
                    <a:pt x="289" y="222"/>
                  </a:cubicBezTo>
                  <a:cubicBezTo>
                    <a:pt x="260" y="626"/>
                    <a:pt x="183" y="1029"/>
                    <a:pt x="48" y="1424"/>
                  </a:cubicBezTo>
                  <a:cubicBezTo>
                    <a:pt x="0" y="1539"/>
                    <a:pt x="58" y="1664"/>
                    <a:pt x="173" y="1712"/>
                  </a:cubicBezTo>
                  <a:lnTo>
                    <a:pt x="4549" y="3520"/>
                  </a:lnTo>
                  <a:cubicBezTo>
                    <a:pt x="4672" y="3571"/>
                    <a:pt x="4799" y="3595"/>
                    <a:pt x="4924" y="3595"/>
                  </a:cubicBezTo>
                  <a:cubicBezTo>
                    <a:pt x="5342" y="3595"/>
                    <a:pt x="5733" y="3325"/>
                    <a:pt x="5866" y="2895"/>
                  </a:cubicBezTo>
                  <a:cubicBezTo>
                    <a:pt x="6039" y="2299"/>
                    <a:pt x="6154" y="1693"/>
                    <a:pt x="6222" y="1078"/>
                  </a:cubicBezTo>
                  <a:cubicBezTo>
                    <a:pt x="6279" y="501"/>
                    <a:pt x="5828" y="1"/>
                    <a:pt x="5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4076;p57">
              <a:extLst>
                <a:ext uri="{FF2B5EF4-FFF2-40B4-BE49-F238E27FC236}">
                  <a16:creationId xmlns:a16="http://schemas.microsoft.com/office/drawing/2014/main" id="{9C5632E4-23FD-3E77-F1AE-3E69C368658B}"/>
                </a:ext>
              </a:extLst>
            </p:cNvPr>
            <p:cNvSpPr/>
            <p:nvPr/>
          </p:nvSpPr>
          <p:spPr>
            <a:xfrm>
              <a:off x="7270925" y="2710950"/>
              <a:ext cx="159591" cy="74347"/>
            </a:xfrm>
            <a:custGeom>
              <a:avLst/>
              <a:gdLst/>
              <a:ahLst/>
              <a:cxnLst/>
              <a:rect l="l" t="t" r="r" b="b"/>
              <a:pathLst>
                <a:path w="6107" h="2845" extrusionOk="0">
                  <a:moveTo>
                    <a:pt x="221" y="1"/>
                  </a:moveTo>
                  <a:cubicBezTo>
                    <a:pt x="183" y="231"/>
                    <a:pt x="125" y="453"/>
                    <a:pt x="48" y="674"/>
                  </a:cubicBezTo>
                  <a:cubicBezTo>
                    <a:pt x="0" y="789"/>
                    <a:pt x="58" y="914"/>
                    <a:pt x="173" y="962"/>
                  </a:cubicBezTo>
                  <a:lnTo>
                    <a:pt x="4549" y="2770"/>
                  </a:lnTo>
                  <a:cubicBezTo>
                    <a:pt x="4672" y="2821"/>
                    <a:pt x="4799" y="2845"/>
                    <a:pt x="4924" y="2845"/>
                  </a:cubicBezTo>
                  <a:cubicBezTo>
                    <a:pt x="5342" y="2845"/>
                    <a:pt x="5733" y="2575"/>
                    <a:pt x="5866" y="2145"/>
                  </a:cubicBezTo>
                  <a:cubicBezTo>
                    <a:pt x="5953" y="1828"/>
                    <a:pt x="6039" y="1501"/>
                    <a:pt x="6106" y="1174"/>
                  </a:cubicBezTo>
                  <a:lnTo>
                    <a:pt x="2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4077;p57">
              <a:extLst>
                <a:ext uri="{FF2B5EF4-FFF2-40B4-BE49-F238E27FC236}">
                  <a16:creationId xmlns:a16="http://schemas.microsoft.com/office/drawing/2014/main" id="{0E4E257B-DB5B-D5F5-36AE-77A8DE1C7197}"/>
                </a:ext>
              </a:extLst>
            </p:cNvPr>
            <p:cNvSpPr/>
            <p:nvPr/>
          </p:nvSpPr>
          <p:spPr>
            <a:xfrm>
              <a:off x="7069130" y="2424852"/>
              <a:ext cx="98023" cy="161812"/>
            </a:xfrm>
            <a:custGeom>
              <a:avLst/>
              <a:gdLst/>
              <a:ahLst/>
              <a:cxnLst/>
              <a:rect l="l" t="t" r="r" b="b"/>
              <a:pathLst>
                <a:path w="3751" h="6192" extrusionOk="0">
                  <a:moveTo>
                    <a:pt x="2773" y="1"/>
                  </a:moveTo>
                  <a:cubicBezTo>
                    <a:pt x="2740" y="1"/>
                    <a:pt x="2707" y="2"/>
                    <a:pt x="2674" y="6"/>
                  </a:cubicBezTo>
                  <a:cubicBezTo>
                    <a:pt x="2049" y="63"/>
                    <a:pt x="1443" y="188"/>
                    <a:pt x="856" y="361"/>
                  </a:cubicBezTo>
                  <a:cubicBezTo>
                    <a:pt x="299" y="525"/>
                    <a:pt x="1" y="1140"/>
                    <a:pt x="222" y="1679"/>
                  </a:cubicBezTo>
                  <a:lnTo>
                    <a:pt x="2039" y="6054"/>
                  </a:lnTo>
                  <a:cubicBezTo>
                    <a:pt x="2077" y="6138"/>
                    <a:pt x="2163" y="6191"/>
                    <a:pt x="2254" y="6191"/>
                  </a:cubicBezTo>
                  <a:cubicBezTo>
                    <a:pt x="2278" y="6191"/>
                    <a:pt x="2303" y="6187"/>
                    <a:pt x="2328" y="6179"/>
                  </a:cubicBezTo>
                  <a:cubicBezTo>
                    <a:pt x="2712" y="6044"/>
                    <a:pt x="3116" y="5958"/>
                    <a:pt x="3530" y="5939"/>
                  </a:cubicBezTo>
                  <a:cubicBezTo>
                    <a:pt x="3655" y="5939"/>
                    <a:pt x="3751" y="5833"/>
                    <a:pt x="3751" y="5708"/>
                  </a:cubicBezTo>
                  <a:lnTo>
                    <a:pt x="3751" y="977"/>
                  </a:lnTo>
                  <a:cubicBezTo>
                    <a:pt x="3751" y="433"/>
                    <a:pt x="3307" y="1"/>
                    <a:pt x="27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4078;p57">
              <a:extLst>
                <a:ext uri="{FF2B5EF4-FFF2-40B4-BE49-F238E27FC236}">
                  <a16:creationId xmlns:a16="http://schemas.microsoft.com/office/drawing/2014/main" id="{2BE03113-FBFC-E87B-D772-2B3216EB3D26}"/>
                </a:ext>
              </a:extLst>
            </p:cNvPr>
            <p:cNvSpPr/>
            <p:nvPr/>
          </p:nvSpPr>
          <p:spPr>
            <a:xfrm>
              <a:off x="7116612" y="2424800"/>
              <a:ext cx="50540" cy="157265"/>
            </a:xfrm>
            <a:custGeom>
              <a:avLst/>
              <a:gdLst/>
              <a:ahLst/>
              <a:cxnLst/>
              <a:rect l="l" t="t" r="r" b="b"/>
              <a:pathLst>
                <a:path w="1934" h="6018" extrusionOk="0">
                  <a:moveTo>
                    <a:pt x="971" y="1"/>
                  </a:moveTo>
                  <a:cubicBezTo>
                    <a:pt x="933" y="1"/>
                    <a:pt x="895" y="3"/>
                    <a:pt x="857" y="8"/>
                  </a:cubicBezTo>
                  <a:cubicBezTo>
                    <a:pt x="559" y="36"/>
                    <a:pt x="280" y="75"/>
                    <a:pt x="1" y="133"/>
                  </a:cubicBezTo>
                  <a:lnTo>
                    <a:pt x="1126" y="6018"/>
                  </a:lnTo>
                  <a:cubicBezTo>
                    <a:pt x="1318" y="5979"/>
                    <a:pt x="1520" y="5960"/>
                    <a:pt x="1722" y="5950"/>
                  </a:cubicBezTo>
                  <a:cubicBezTo>
                    <a:pt x="1838" y="5941"/>
                    <a:pt x="1934" y="5835"/>
                    <a:pt x="1934" y="5720"/>
                  </a:cubicBezTo>
                  <a:lnTo>
                    <a:pt x="1934" y="979"/>
                  </a:lnTo>
                  <a:cubicBezTo>
                    <a:pt x="1934" y="431"/>
                    <a:pt x="1498" y="1"/>
                    <a:pt x="9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4079;p57">
              <a:extLst>
                <a:ext uri="{FF2B5EF4-FFF2-40B4-BE49-F238E27FC236}">
                  <a16:creationId xmlns:a16="http://schemas.microsoft.com/office/drawing/2014/main" id="{617130B1-413D-C70D-2095-E89FEB90F55F}"/>
                </a:ext>
              </a:extLst>
            </p:cNvPr>
            <p:cNvSpPr/>
            <p:nvPr/>
          </p:nvSpPr>
          <p:spPr>
            <a:xfrm>
              <a:off x="7167388" y="2424800"/>
              <a:ext cx="97788" cy="161865"/>
            </a:xfrm>
            <a:custGeom>
              <a:avLst/>
              <a:gdLst/>
              <a:ahLst/>
              <a:cxnLst/>
              <a:rect l="l" t="t" r="r" b="b"/>
              <a:pathLst>
                <a:path w="3742" h="6194" extrusionOk="0">
                  <a:moveTo>
                    <a:pt x="964" y="1"/>
                  </a:moveTo>
                  <a:cubicBezTo>
                    <a:pt x="436" y="1"/>
                    <a:pt x="0" y="431"/>
                    <a:pt x="0" y="979"/>
                  </a:cubicBezTo>
                  <a:lnTo>
                    <a:pt x="0" y="5710"/>
                  </a:lnTo>
                  <a:cubicBezTo>
                    <a:pt x="0" y="5835"/>
                    <a:pt x="97" y="5931"/>
                    <a:pt x="212" y="5941"/>
                  </a:cubicBezTo>
                  <a:cubicBezTo>
                    <a:pt x="625" y="5960"/>
                    <a:pt x="1029" y="6046"/>
                    <a:pt x="1414" y="6181"/>
                  </a:cubicBezTo>
                  <a:cubicBezTo>
                    <a:pt x="1440" y="6189"/>
                    <a:pt x="1467" y="6193"/>
                    <a:pt x="1492" y="6193"/>
                  </a:cubicBezTo>
                  <a:cubicBezTo>
                    <a:pt x="1588" y="6193"/>
                    <a:pt x="1674" y="6140"/>
                    <a:pt x="1712" y="6056"/>
                  </a:cubicBezTo>
                  <a:lnTo>
                    <a:pt x="3520" y="1681"/>
                  </a:lnTo>
                  <a:cubicBezTo>
                    <a:pt x="3741" y="1142"/>
                    <a:pt x="3453" y="527"/>
                    <a:pt x="2895" y="363"/>
                  </a:cubicBezTo>
                  <a:cubicBezTo>
                    <a:pt x="2606" y="277"/>
                    <a:pt x="2308" y="210"/>
                    <a:pt x="2001" y="142"/>
                  </a:cubicBezTo>
                  <a:cubicBezTo>
                    <a:pt x="1702" y="85"/>
                    <a:pt x="1395" y="36"/>
                    <a:pt x="1077" y="8"/>
                  </a:cubicBezTo>
                  <a:cubicBezTo>
                    <a:pt x="1039" y="3"/>
                    <a:pt x="1001" y="1"/>
                    <a:pt x="9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4080;p57">
              <a:extLst>
                <a:ext uri="{FF2B5EF4-FFF2-40B4-BE49-F238E27FC236}">
                  <a16:creationId xmlns:a16="http://schemas.microsoft.com/office/drawing/2014/main" id="{15639608-8ED4-1A1E-28CA-D65C9AB2AA36}"/>
                </a:ext>
              </a:extLst>
            </p:cNvPr>
            <p:cNvSpPr/>
            <p:nvPr/>
          </p:nvSpPr>
          <p:spPr>
            <a:xfrm>
              <a:off x="7188242" y="2428510"/>
              <a:ext cx="76934" cy="158154"/>
            </a:xfrm>
            <a:custGeom>
              <a:avLst/>
              <a:gdLst/>
              <a:ahLst/>
              <a:cxnLst/>
              <a:rect l="l" t="t" r="r" b="b"/>
              <a:pathLst>
                <a:path w="2944" h="6052" extrusionOk="0">
                  <a:moveTo>
                    <a:pt x="1203" y="0"/>
                  </a:moveTo>
                  <a:lnTo>
                    <a:pt x="1" y="5876"/>
                  </a:lnTo>
                  <a:cubicBezTo>
                    <a:pt x="212" y="5914"/>
                    <a:pt x="414" y="5972"/>
                    <a:pt x="616" y="6039"/>
                  </a:cubicBezTo>
                  <a:cubicBezTo>
                    <a:pt x="640" y="6047"/>
                    <a:pt x="665" y="6051"/>
                    <a:pt x="690" y="6051"/>
                  </a:cubicBezTo>
                  <a:cubicBezTo>
                    <a:pt x="781" y="6051"/>
                    <a:pt x="866" y="5998"/>
                    <a:pt x="904" y="5914"/>
                  </a:cubicBezTo>
                  <a:lnTo>
                    <a:pt x="2722" y="1539"/>
                  </a:lnTo>
                  <a:cubicBezTo>
                    <a:pt x="2943" y="1000"/>
                    <a:pt x="2655" y="385"/>
                    <a:pt x="2097" y="221"/>
                  </a:cubicBezTo>
                  <a:cubicBezTo>
                    <a:pt x="1808" y="135"/>
                    <a:pt x="1510" y="68"/>
                    <a:pt x="1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4081;p57">
              <a:extLst>
                <a:ext uri="{FF2B5EF4-FFF2-40B4-BE49-F238E27FC236}">
                  <a16:creationId xmlns:a16="http://schemas.microsoft.com/office/drawing/2014/main" id="{0AFECF26-FAB4-6731-8D2B-3A8C88D8BB4B}"/>
                </a:ext>
              </a:extLst>
            </p:cNvPr>
            <p:cNvSpPr/>
            <p:nvPr/>
          </p:nvSpPr>
          <p:spPr>
            <a:xfrm>
              <a:off x="7140001" y="2665219"/>
              <a:ext cx="53545" cy="5354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0" y="1"/>
                  </a:moveTo>
                  <a:cubicBezTo>
                    <a:pt x="462" y="1"/>
                    <a:pt x="0" y="462"/>
                    <a:pt x="0" y="1020"/>
                  </a:cubicBezTo>
                  <a:cubicBezTo>
                    <a:pt x="0" y="1587"/>
                    <a:pt x="462" y="2049"/>
                    <a:pt x="1020" y="2049"/>
                  </a:cubicBezTo>
                  <a:cubicBezTo>
                    <a:pt x="1587" y="2049"/>
                    <a:pt x="2048" y="1587"/>
                    <a:pt x="2048" y="1020"/>
                  </a:cubicBezTo>
                  <a:cubicBezTo>
                    <a:pt x="2048" y="462"/>
                    <a:pt x="1587" y="1"/>
                    <a:pt x="10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4082;p57">
              <a:extLst>
                <a:ext uri="{FF2B5EF4-FFF2-40B4-BE49-F238E27FC236}">
                  <a16:creationId xmlns:a16="http://schemas.microsoft.com/office/drawing/2014/main" id="{3506A95E-FC8E-C06C-2A52-73BF2E983E29}"/>
                </a:ext>
              </a:extLst>
            </p:cNvPr>
            <p:cNvSpPr/>
            <p:nvPr/>
          </p:nvSpPr>
          <p:spPr>
            <a:xfrm>
              <a:off x="7140001" y="2692109"/>
              <a:ext cx="53545" cy="26655"/>
            </a:xfrm>
            <a:custGeom>
              <a:avLst/>
              <a:gdLst/>
              <a:ahLst/>
              <a:cxnLst/>
              <a:rect l="l" t="t" r="r" b="b"/>
              <a:pathLst>
                <a:path w="2049" h="1020" extrusionOk="0">
                  <a:moveTo>
                    <a:pt x="0" y="0"/>
                  </a:moveTo>
                  <a:cubicBezTo>
                    <a:pt x="0" y="558"/>
                    <a:pt x="462" y="1020"/>
                    <a:pt x="1020" y="1020"/>
                  </a:cubicBezTo>
                  <a:cubicBezTo>
                    <a:pt x="1587" y="1020"/>
                    <a:pt x="2048" y="558"/>
                    <a:pt x="2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4961;p58">
            <a:extLst>
              <a:ext uri="{FF2B5EF4-FFF2-40B4-BE49-F238E27FC236}">
                <a16:creationId xmlns:a16="http://schemas.microsoft.com/office/drawing/2014/main" id="{DAAAB0B4-C8D9-71E3-B89E-2E17B1649CCB}"/>
              </a:ext>
            </a:extLst>
          </p:cNvPr>
          <p:cNvGrpSpPr/>
          <p:nvPr/>
        </p:nvGrpSpPr>
        <p:grpSpPr>
          <a:xfrm>
            <a:off x="6966255" y="1531779"/>
            <a:ext cx="379549" cy="365332"/>
            <a:chOff x="7968961" y="2435329"/>
            <a:chExt cx="379549" cy="365332"/>
          </a:xfrm>
          <a:solidFill>
            <a:schemeClr val="bg1">
              <a:lumMod val="75000"/>
            </a:schemeClr>
          </a:solidFill>
        </p:grpSpPr>
        <p:sp>
          <p:nvSpPr>
            <p:cNvPr id="1111" name="Google Shape;14962;p58">
              <a:extLst>
                <a:ext uri="{FF2B5EF4-FFF2-40B4-BE49-F238E27FC236}">
                  <a16:creationId xmlns:a16="http://schemas.microsoft.com/office/drawing/2014/main" id="{D371F35B-E1FF-1557-CCB3-FDB4A6E9A481}"/>
                </a:ext>
              </a:extLst>
            </p:cNvPr>
            <p:cNvSpPr/>
            <p:nvPr/>
          </p:nvSpPr>
          <p:spPr>
            <a:xfrm>
              <a:off x="8154276" y="2638638"/>
              <a:ext cx="118297" cy="162023"/>
            </a:xfrm>
            <a:custGeom>
              <a:avLst/>
              <a:gdLst/>
              <a:ahLst/>
              <a:cxnLst/>
              <a:rect l="l" t="t" r="r" b="b"/>
              <a:pathLst>
                <a:path w="4510" h="6177" extrusionOk="0">
                  <a:moveTo>
                    <a:pt x="462" y="1"/>
                  </a:moveTo>
                  <a:cubicBezTo>
                    <a:pt x="409" y="1"/>
                    <a:pt x="355" y="47"/>
                    <a:pt x="360" y="113"/>
                  </a:cubicBezTo>
                  <a:cubicBezTo>
                    <a:pt x="590" y="1720"/>
                    <a:pt x="0" y="3700"/>
                    <a:pt x="590" y="5035"/>
                  </a:cubicBezTo>
                  <a:cubicBezTo>
                    <a:pt x="911" y="5752"/>
                    <a:pt x="1613" y="6176"/>
                    <a:pt x="2350" y="6176"/>
                  </a:cubicBezTo>
                  <a:cubicBezTo>
                    <a:pt x="2609" y="6176"/>
                    <a:pt x="2873" y="6123"/>
                    <a:pt x="3126" y="6012"/>
                  </a:cubicBezTo>
                  <a:lnTo>
                    <a:pt x="3133" y="6005"/>
                  </a:lnTo>
                  <a:cubicBezTo>
                    <a:pt x="4089" y="5564"/>
                    <a:pt x="4510" y="4425"/>
                    <a:pt x="4076" y="3462"/>
                  </a:cubicBezTo>
                  <a:cubicBezTo>
                    <a:pt x="3459" y="2133"/>
                    <a:pt x="1594" y="1272"/>
                    <a:pt x="529" y="31"/>
                  </a:cubicBezTo>
                  <a:cubicBezTo>
                    <a:pt x="510" y="10"/>
                    <a:pt x="486" y="1"/>
                    <a:pt x="4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4963;p58">
              <a:extLst>
                <a:ext uri="{FF2B5EF4-FFF2-40B4-BE49-F238E27FC236}">
                  <a16:creationId xmlns:a16="http://schemas.microsoft.com/office/drawing/2014/main" id="{9C9F8A81-5923-7045-B537-7EED40A6194B}"/>
                </a:ext>
              </a:extLst>
            </p:cNvPr>
            <p:cNvSpPr/>
            <p:nvPr/>
          </p:nvSpPr>
          <p:spPr>
            <a:xfrm>
              <a:off x="8154276" y="2638638"/>
              <a:ext cx="107805" cy="162023"/>
            </a:xfrm>
            <a:custGeom>
              <a:avLst/>
              <a:gdLst/>
              <a:ahLst/>
              <a:cxnLst/>
              <a:rect l="l" t="t" r="r" b="b"/>
              <a:pathLst>
                <a:path w="4110" h="6177" extrusionOk="0">
                  <a:moveTo>
                    <a:pt x="462" y="1"/>
                  </a:moveTo>
                  <a:cubicBezTo>
                    <a:pt x="409" y="1"/>
                    <a:pt x="355" y="47"/>
                    <a:pt x="360" y="113"/>
                  </a:cubicBezTo>
                  <a:cubicBezTo>
                    <a:pt x="590" y="1720"/>
                    <a:pt x="0" y="3700"/>
                    <a:pt x="590" y="5035"/>
                  </a:cubicBezTo>
                  <a:cubicBezTo>
                    <a:pt x="911" y="5752"/>
                    <a:pt x="1613" y="6176"/>
                    <a:pt x="2350" y="6176"/>
                  </a:cubicBezTo>
                  <a:cubicBezTo>
                    <a:pt x="2609" y="6176"/>
                    <a:pt x="2873" y="6123"/>
                    <a:pt x="3126" y="6012"/>
                  </a:cubicBezTo>
                  <a:lnTo>
                    <a:pt x="3133" y="6005"/>
                  </a:lnTo>
                  <a:cubicBezTo>
                    <a:pt x="3581" y="5802"/>
                    <a:pt x="3933" y="5429"/>
                    <a:pt x="4110" y="4968"/>
                  </a:cubicBezTo>
                  <a:lnTo>
                    <a:pt x="4110" y="4968"/>
                  </a:lnTo>
                  <a:cubicBezTo>
                    <a:pt x="4035" y="5022"/>
                    <a:pt x="3947" y="5069"/>
                    <a:pt x="3865" y="5103"/>
                  </a:cubicBezTo>
                  <a:lnTo>
                    <a:pt x="3852" y="5110"/>
                  </a:lnTo>
                  <a:cubicBezTo>
                    <a:pt x="3601" y="5221"/>
                    <a:pt x="3338" y="5274"/>
                    <a:pt x="3079" y="5274"/>
                  </a:cubicBezTo>
                  <a:cubicBezTo>
                    <a:pt x="2346" y="5274"/>
                    <a:pt x="1643" y="4850"/>
                    <a:pt x="1323" y="4134"/>
                  </a:cubicBezTo>
                  <a:cubicBezTo>
                    <a:pt x="902" y="3171"/>
                    <a:pt x="1079" y="1882"/>
                    <a:pt x="1133" y="635"/>
                  </a:cubicBezTo>
                  <a:cubicBezTo>
                    <a:pt x="923" y="452"/>
                    <a:pt x="719" y="248"/>
                    <a:pt x="529" y="31"/>
                  </a:cubicBezTo>
                  <a:cubicBezTo>
                    <a:pt x="510" y="10"/>
                    <a:pt x="486" y="1"/>
                    <a:pt x="4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4964;p58">
              <a:extLst>
                <a:ext uri="{FF2B5EF4-FFF2-40B4-BE49-F238E27FC236}">
                  <a16:creationId xmlns:a16="http://schemas.microsoft.com/office/drawing/2014/main" id="{4AA049F4-3168-001C-3BCD-390866E6278D}"/>
                </a:ext>
              </a:extLst>
            </p:cNvPr>
            <p:cNvSpPr/>
            <p:nvPr/>
          </p:nvSpPr>
          <p:spPr>
            <a:xfrm>
              <a:off x="8145332" y="2435382"/>
              <a:ext cx="203178" cy="195886"/>
            </a:xfrm>
            <a:custGeom>
              <a:avLst/>
              <a:gdLst/>
              <a:ahLst/>
              <a:cxnLst/>
              <a:rect l="l" t="t" r="r" b="b"/>
              <a:pathLst>
                <a:path w="7746" h="7468" extrusionOk="0">
                  <a:moveTo>
                    <a:pt x="182" y="1"/>
                  </a:moveTo>
                  <a:cubicBezTo>
                    <a:pt x="83" y="1"/>
                    <a:pt x="1" y="106"/>
                    <a:pt x="57" y="206"/>
                  </a:cubicBezTo>
                  <a:cubicBezTo>
                    <a:pt x="1162" y="2241"/>
                    <a:pt x="1365" y="5163"/>
                    <a:pt x="2823" y="6655"/>
                  </a:cubicBezTo>
                  <a:cubicBezTo>
                    <a:pt x="3358" y="7196"/>
                    <a:pt x="4063" y="7468"/>
                    <a:pt x="4768" y="7468"/>
                  </a:cubicBezTo>
                  <a:cubicBezTo>
                    <a:pt x="5458" y="7468"/>
                    <a:pt x="6148" y="7208"/>
                    <a:pt x="6681" y="6689"/>
                  </a:cubicBezTo>
                  <a:lnTo>
                    <a:pt x="6695" y="6675"/>
                  </a:lnTo>
                  <a:cubicBezTo>
                    <a:pt x="7746" y="5604"/>
                    <a:pt x="7739" y="3881"/>
                    <a:pt x="6681" y="2817"/>
                  </a:cubicBezTo>
                  <a:cubicBezTo>
                    <a:pt x="5196" y="1346"/>
                    <a:pt x="2274" y="1135"/>
                    <a:pt x="247" y="17"/>
                  </a:cubicBezTo>
                  <a:cubicBezTo>
                    <a:pt x="225" y="6"/>
                    <a:pt x="203" y="1"/>
                    <a:pt x="1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4965;p58">
              <a:extLst>
                <a:ext uri="{FF2B5EF4-FFF2-40B4-BE49-F238E27FC236}">
                  <a16:creationId xmlns:a16="http://schemas.microsoft.com/office/drawing/2014/main" id="{9274FBE5-23C7-97B6-47ED-EF0D16EFDA9D}"/>
                </a:ext>
              </a:extLst>
            </p:cNvPr>
            <p:cNvSpPr/>
            <p:nvPr/>
          </p:nvSpPr>
          <p:spPr>
            <a:xfrm>
              <a:off x="8145489" y="2435329"/>
              <a:ext cx="196095" cy="195886"/>
            </a:xfrm>
            <a:custGeom>
              <a:avLst/>
              <a:gdLst/>
              <a:ahLst/>
              <a:cxnLst/>
              <a:rect l="l" t="t" r="r" b="b"/>
              <a:pathLst>
                <a:path w="7476" h="7468" extrusionOk="0">
                  <a:moveTo>
                    <a:pt x="173" y="0"/>
                  </a:moveTo>
                  <a:cubicBezTo>
                    <a:pt x="77" y="0"/>
                    <a:pt x="1" y="109"/>
                    <a:pt x="51" y="208"/>
                  </a:cubicBezTo>
                  <a:cubicBezTo>
                    <a:pt x="1163" y="2243"/>
                    <a:pt x="1359" y="5165"/>
                    <a:pt x="2824" y="6657"/>
                  </a:cubicBezTo>
                  <a:cubicBezTo>
                    <a:pt x="3360" y="7196"/>
                    <a:pt x="4066" y="7467"/>
                    <a:pt x="4772" y="7467"/>
                  </a:cubicBezTo>
                  <a:cubicBezTo>
                    <a:pt x="5461" y="7467"/>
                    <a:pt x="6150" y="7209"/>
                    <a:pt x="6682" y="6691"/>
                  </a:cubicBezTo>
                  <a:lnTo>
                    <a:pt x="6696" y="6677"/>
                  </a:lnTo>
                  <a:cubicBezTo>
                    <a:pt x="7191" y="6182"/>
                    <a:pt x="7469" y="5511"/>
                    <a:pt x="7475" y="4806"/>
                  </a:cubicBezTo>
                  <a:lnTo>
                    <a:pt x="7475" y="4806"/>
                  </a:lnTo>
                  <a:cubicBezTo>
                    <a:pt x="7401" y="4914"/>
                    <a:pt x="7313" y="5016"/>
                    <a:pt x="7218" y="5111"/>
                  </a:cubicBezTo>
                  <a:lnTo>
                    <a:pt x="7204" y="5124"/>
                  </a:lnTo>
                  <a:cubicBezTo>
                    <a:pt x="6671" y="5641"/>
                    <a:pt x="5981" y="5898"/>
                    <a:pt x="5291" y="5898"/>
                  </a:cubicBezTo>
                  <a:cubicBezTo>
                    <a:pt x="4586" y="5898"/>
                    <a:pt x="3881" y="5629"/>
                    <a:pt x="3346" y="5090"/>
                  </a:cubicBezTo>
                  <a:cubicBezTo>
                    <a:pt x="2295" y="4019"/>
                    <a:pt x="1895" y="2209"/>
                    <a:pt x="1346" y="520"/>
                  </a:cubicBezTo>
                  <a:cubicBezTo>
                    <a:pt x="966" y="378"/>
                    <a:pt x="600" y="208"/>
                    <a:pt x="241" y="19"/>
                  </a:cubicBezTo>
                  <a:cubicBezTo>
                    <a:pt x="218" y="6"/>
                    <a:pt x="19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4966;p58">
              <a:extLst>
                <a:ext uri="{FF2B5EF4-FFF2-40B4-BE49-F238E27FC236}">
                  <a16:creationId xmlns:a16="http://schemas.microsoft.com/office/drawing/2014/main" id="{3E1610D5-BF67-1EE4-CADB-E7D7B4EBED85}"/>
                </a:ext>
              </a:extLst>
            </p:cNvPr>
            <p:cNvSpPr/>
            <p:nvPr/>
          </p:nvSpPr>
          <p:spPr>
            <a:xfrm>
              <a:off x="7968961" y="2488183"/>
              <a:ext cx="136606" cy="226968"/>
            </a:xfrm>
            <a:custGeom>
              <a:avLst/>
              <a:gdLst/>
              <a:ahLst/>
              <a:cxnLst/>
              <a:rect l="l" t="t" r="r" b="b"/>
              <a:pathLst>
                <a:path w="5208" h="8653" extrusionOk="0">
                  <a:moveTo>
                    <a:pt x="2251" y="1"/>
                  </a:moveTo>
                  <a:cubicBezTo>
                    <a:pt x="2194" y="1"/>
                    <a:pt x="2137" y="37"/>
                    <a:pt x="2122" y="106"/>
                  </a:cubicBezTo>
                  <a:cubicBezTo>
                    <a:pt x="1648" y="2187"/>
                    <a:pt x="0" y="4343"/>
                    <a:pt x="102" y="6262"/>
                  </a:cubicBezTo>
                  <a:cubicBezTo>
                    <a:pt x="181" y="7610"/>
                    <a:pt x="1299" y="8652"/>
                    <a:pt x="2634" y="8652"/>
                  </a:cubicBezTo>
                  <a:cubicBezTo>
                    <a:pt x="2676" y="8652"/>
                    <a:pt x="2718" y="8651"/>
                    <a:pt x="2760" y="8649"/>
                  </a:cubicBezTo>
                  <a:lnTo>
                    <a:pt x="2773" y="8649"/>
                  </a:lnTo>
                  <a:cubicBezTo>
                    <a:pt x="4157" y="8547"/>
                    <a:pt x="5208" y="7347"/>
                    <a:pt x="5119" y="5964"/>
                  </a:cubicBezTo>
                  <a:cubicBezTo>
                    <a:pt x="4991" y="4038"/>
                    <a:pt x="3092" y="2099"/>
                    <a:pt x="2373" y="85"/>
                  </a:cubicBezTo>
                  <a:cubicBezTo>
                    <a:pt x="2351" y="28"/>
                    <a:pt x="2301" y="1"/>
                    <a:pt x="2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4967;p58">
              <a:extLst>
                <a:ext uri="{FF2B5EF4-FFF2-40B4-BE49-F238E27FC236}">
                  <a16:creationId xmlns:a16="http://schemas.microsoft.com/office/drawing/2014/main" id="{7AA69D0D-873A-46F0-BCDA-92C3D76C0D5A}"/>
                </a:ext>
              </a:extLst>
            </p:cNvPr>
            <p:cNvSpPr/>
            <p:nvPr/>
          </p:nvSpPr>
          <p:spPr>
            <a:xfrm>
              <a:off x="7968961" y="2488104"/>
              <a:ext cx="117038" cy="227047"/>
            </a:xfrm>
            <a:custGeom>
              <a:avLst/>
              <a:gdLst/>
              <a:ahLst/>
              <a:cxnLst/>
              <a:rect l="l" t="t" r="r" b="b"/>
              <a:pathLst>
                <a:path w="4462" h="8656" extrusionOk="0">
                  <a:moveTo>
                    <a:pt x="2247" y="1"/>
                  </a:moveTo>
                  <a:cubicBezTo>
                    <a:pt x="2191" y="1"/>
                    <a:pt x="2136" y="35"/>
                    <a:pt x="2122" y="102"/>
                  </a:cubicBezTo>
                  <a:cubicBezTo>
                    <a:pt x="1648" y="2190"/>
                    <a:pt x="0" y="4340"/>
                    <a:pt x="102" y="6265"/>
                  </a:cubicBezTo>
                  <a:cubicBezTo>
                    <a:pt x="181" y="7613"/>
                    <a:pt x="1299" y="8655"/>
                    <a:pt x="2634" y="8655"/>
                  </a:cubicBezTo>
                  <a:cubicBezTo>
                    <a:pt x="2676" y="8655"/>
                    <a:pt x="2718" y="8654"/>
                    <a:pt x="2760" y="8652"/>
                  </a:cubicBezTo>
                  <a:lnTo>
                    <a:pt x="2773" y="8652"/>
                  </a:lnTo>
                  <a:cubicBezTo>
                    <a:pt x="3417" y="8605"/>
                    <a:pt x="4028" y="8313"/>
                    <a:pt x="4462" y="7832"/>
                  </a:cubicBezTo>
                  <a:lnTo>
                    <a:pt x="4462" y="7832"/>
                  </a:lnTo>
                  <a:cubicBezTo>
                    <a:pt x="4340" y="7859"/>
                    <a:pt x="4218" y="7872"/>
                    <a:pt x="4096" y="7879"/>
                  </a:cubicBezTo>
                  <a:lnTo>
                    <a:pt x="4082" y="7879"/>
                  </a:lnTo>
                  <a:cubicBezTo>
                    <a:pt x="4040" y="7881"/>
                    <a:pt x="3998" y="7882"/>
                    <a:pt x="3956" y="7882"/>
                  </a:cubicBezTo>
                  <a:cubicBezTo>
                    <a:pt x="2621" y="7882"/>
                    <a:pt x="1503" y="6840"/>
                    <a:pt x="1424" y="5499"/>
                  </a:cubicBezTo>
                  <a:cubicBezTo>
                    <a:pt x="1356" y="4116"/>
                    <a:pt x="2183" y="2617"/>
                    <a:pt x="2828" y="1112"/>
                  </a:cubicBezTo>
                  <a:cubicBezTo>
                    <a:pt x="2651" y="780"/>
                    <a:pt x="2502" y="434"/>
                    <a:pt x="2373" y="88"/>
                  </a:cubicBezTo>
                  <a:cubicBezTo>
                    <a:pt x="2351" y="30"/>
                    <a:pt x="2298" y="1"/>
                    <a:pt x="22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64D5FB4-0D5E-DEA3-49E0-F3779061D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375" y="657388"/>
            <a:ext cx="7717500" cy="3602252"/>
          </a:xfrm>
        </p:spPr>
        <p:txBody>
          <a:bodyPr/>
          <a:lstStyle/>
          <a:p>
            <a:r>
              <a:rPr lang="vi-VN" sz="6000" b="1">
                <a:latin typeface="Times New Roman"/>
              </a:rPr>
              <a:t>Các thiết bị</a:t>
            </a:r>
          </a:p>
        </p:txBody>
      </p:sp>
      <p:grpSp>
        <p:nvGrpSpPr>
          <p:cNvPr id="3" name="Google Shape;11749;p56">
            <a:extLst>
              <a:ext uri="{FF2B5EF4-FFF2-40B4-BE49-F238E27FC236}">
                <a16:creationId xmlns:a16="http://schemas.microsoft.com/office/drawing/2014/main" id="{3EA9059C-6771-C353-C9BD-F2A5DDE9C7B3}"/>
              </a:ext>
            </a:extLst>
          </p:cNvPr>
          <p:cNvGrpSpPr/>
          <p:nvPr/>
        </p:nvGrpSpPr>
        <p:grpSpPr>
          <a:xfrm>
            <a:off x="4095286" y="378254"/>
            <a:ext cx="1345394" cy="1359106"/>
            <a:chOff x="1750184" y="2413530"/>
            <a:chExt cx="359730" cy="359441"/>
          </a:xfrm>
        </p:grpSpPr>
        <p:sp>
          <p:nvSpPr>
            <p:cNvPr id="4" name="Google Shape;11750;p56">
              <a:extLst>
                <a:ext uri="{FF2B5EF4-FFF2-40B4-BE49-F238E27FC236}">
                  <a16:creationId xmlns:a16="http://schemas.microsoft.com/office/drawing/2014/main" id="{613B485B-396F-A1B7-7B31-F706E6AE0DCF}"/>
                </a:ext>
              </a:extLst>
            </p:cNvPr>
            <p:cNvSpPr/>
            <p:nvPr/>
          </p:nvSpPr>
          <p:spPr>
            <a:xfrm>
              <a:off x="1867074" y="2496981"/>
              <a:ext cx="58000" cy="64965"/>
            </a:xfrm>
            <a:custGeom>
              <a:avLst/>
              <a:gdLst/>
              <a:ahLst/>
              <a:cxnLst/>
              <a:rect l="l" t="t" r="r" b="b"/>
              <a:pathLst>
                <a:path w="2215" h="2481" extrusionOk="0">
                  <a:moveTo>
                    <a:pt x="1203" y="0"/>
                  </a:moveTo>
                  <a:lnTo>
                    <a:pt x="335" y="878"/>
                  </a:lnTo>
                  <a:cubicBezTo>
                    <a:pt x="1" y="1202"/>
                    <a:pt x="1" y="1736"/>
                    <a:pt x="335" y="2070"/>
                  </a:cubicBezTo>
                  <a:lnTo>
                    <a:pt x="745" y="2481"/>
                  </a:lnTo>
                  <a:lnTo>
                    <a:pt x="2214" y="1011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751;p56">
              <a:extLst>
                <a:ext uri="{FF2B5EF4-FFF2-40B4-BE49-F238E27FC236}">
                  <a16:creationId xmlns:a16="http://schemas.microsoft.com/office/drawing/2014/main" id="{FFF76692-081E-EA50-9A7F-E2124506891C}"/>
                </a:ext>
              </a:extLst>
            </p:cNvPr>
            <p:cNvSpPr/>
            <p:nvPr/>
          </p:nvSpPr>
          <p:spPr>
            <a:xfrm>
              <a:off x="1824863" y="2413530"/>
              <a:ext cx="285050" cy="285312"/>
            </a:xfrm>
            <a:custGeom>
              <a:avLst/>
              <a:gdLst/>
              <a:ahLst/>
              <a:cxnLst/>
              <a:rect l="l" t="t" r="r" b="b"/>
              <a:pathLst>
                <a:path w="10886" h="10896" extrusionOk="0">
                  <a:moveTo>
                    <a:pt x="2033" y="1"/>
                  </a:moveTo>
                  <a:cubicBezTo>
                    <a:pt x="1851" y="1"/>
                    <a:pt x="1670" y="29"/>
                    <a:pt x="1498" y="77"/>
                  </a:cubicBezTo>
                  <a:cubicBezTo>
                    <a:pt x="1336" y="125"/>
                    <a:pt x="1279" y="335"/>
                    <a:pt x="1403" y="449"/>
                  </a:cubicBezTo>
                  <a:lnTo>
                    <a:pt x="2519" y="1565"/>
                  </a:lnTo>
                  <a:cubicBezTo>
                    <a:pt x="2586" y="1632"/>
                    <a:pt x="2643" y="1718"/>
                    <a:pt x="2672" y="1804"/>
                  </a:cubicBezTo>
                  <a:cubicBezTo>
                    <a:pt x="2843" y="2243"/>
                    <a:pt x="2510" y="2720"/>
                    <a:pt x="2033" y="2720"/>
                  </a:cubicBezTo>
                  <a:cubicBezTo>
                    <a:pt x="1956" y="2720"/>
                    <a:pt x="1870" y="2701"/>
                    <a:pt x="1794" y="2672"/>
                  </a:cubicBezTo>
                  <a:cubicBezTo>
                    <a:pt x="1708" y="2643"/>
                    <a:pt x="1622" y="2586"/>
                    <a:pt x="1556" y="2519"/>
                  </a:cubicBezTo>
                  <a:lnTo>
                    <a:pt x="439" y="1403"/>
                  </a:lnTo>
                  <a:cubicBezTo>
                    <a:pt x="397" y="1360"/>
                    <a:pt x="341" y="1340"/>
                    <a:pt x="285" y="1340"/>
                  </a:cubicBezTo>
                  <a:cubicBezTo>
                    <a:pt x="192" y="1340"/>
                    <a:pt x="101" y="1397"/>
                    <a:pt x="77" y="1499"/>
                  </a:cubicBezTo>
                  <a:cubicBezTo>
                    <a:pt x="20" y="1680"/>
                    <a:pt x="1" y="1861"/>
                    <a:pt x="1" y="2042"/>
                  </a:cubicBezTo>
                  <a:cubicBezTo>
                    <a:pt x="1" y="3120"/>
                    <a:pt x="831" y="4008"/>
                    <a:pt x="1909" y="4065"/>
                  </a:cubicBezTo>
                  <a:lnTo>
                    <a:pt x="2042" y="4084"/>
                  </a:lnTo>
                  <a:cubicBezTo>
                    <a:pt x="2242" y="4084"/>
                    <a:pt x="2443" y="4055"/>
                    <a:pt x="2634" y="3989"/>
                  </a:cubicBezTo>
                  <a:cubicBezTo>
                    <a:pt x="2681" y="3979"/>
                    <a:pt x="2719" y="3960"/>
                    <a:pt x="2758" y="3950"/>
                  </a:cubicBezTo>
                  <a:lnTo>
                    <a:pt x="6946" y="8138"/>
                  </a:lnTo>
                  <a:cubicBezTo>
                    <a:pt x="6927" y="8177"/>
                    <a:pt x="6917" y="8215"/>
                    <a:pt x="6907" y="8262"/>
                  </a:cubicBezTo>
                  <a:cubicBezTo>
                    <a:pt x="6841" y="8453"/>
                    <a:pt x="6812" y="8654"/>
                    <a:pt x="6812" y="8854"/>
                  </a:cubicBezTo>
                  <a:lnTo>
                    <a:pt x="6831" y="8987"/>
                  </a:lnTo>
                  <a:cubicBezTo>
                    <a:pt x="6888" y="10065"/>
                    <a:pt x="7776" y="10895"/>
                    <a:pt x="8854" y="10895"/>
                  </a:cubicBezTo>
                  <a:cubicBezTo>
                    <a:pt x="9035" y="10895"/>
                    <a:pt x="9216" y="10876"/>
                    <a:pt x="9388" y="10819"/>
                  </a:cubicBezTo>
                  <a:cubicBezTo>
                    <a:pt x="9569" y="10781"/>
                    <a:pt x="9617" y="10552"/>
                    <a:pt x="9483" y="10438"/>
                  </a:cubicBezTo>
                  <a:lnTo>
                    <a:pt x="8367" y="9331"/>
                  </a:lnTo>
                  <a:cubicBezTo>
                    <a:pt x="8300" y="9264"/>
                    <a:pt x="8243" y="9178"/>
                    <a:pt x="8214" y="9092"/>
                  </a:cubicBezTo>
                  <a:cubicBezTo>
                    <a:pt x="8043" y="8644"/>
                    <a:pt x="8367" y="8177"/>
                    <a:pt x="8844" y="8177"/>
                  </a:cubicBezTo>
                  <a:cubicBezTo>
                    <a:pt x="8920" y="8177"/>
                    <a:pt x="9006" y="8186"/>
                    <a:pt x="9083" y="8224"/>
                  </a:cubicBezTo>
                  <a:cubicBezTo>
                    <a:pt x="9178" y="8253"/>
                    <a:pt x="9254" y="8301"/>
                    <a:pt x="9331" y="8377"/>
                  </a:cubicBezTo>
                  <a:lnTo>
                    <a:pt x="10437" y="9484"/>
                  </a:lnTo>
                  <a:cubicBezTo>
                    <a:pt x="10485" y="9531"/>
                    <a:pt x="10543" y="9553"/>
                    <a:pt x="10600" y="9553"/>
                  </a:cubicBezTo>
                  <a:cubicBezTo>
                    <a:pt x="10692" y="9553"/>
                    <a:pt x="10780" y="9494"/>
                    <a:pt x="10809" y="9388"/>
                  </a:cubicBezTo>
                  <a:cubicBezTo>
                    <a:pt x="10867" y="9216"/>
                    <a:pt x="10886" y="9035"/>
                    <a:pt x="10886" y="8854"/>
                  </a:cubicBezTo>
                  <a:cubicBezTo>
                    <a:pt x="10886" y="7785"/>
                    <a:pt x="10046" y="6898"/>
                    <a:pt x="8978" y="6831"/>
                  </a:cubicBezTo>
                  <a:lnTo>
                    <a:pt x="8844" y="6812"/>
                  </a:lnTo>
                  <a:cubicBezTo>
                    <a:pt x="8644" y="6812"/>
                    <a:pt x="8443" y="6851"/>
                    <a:pt x="8253" y="6908"/>
                  </a:cubicBezTo>
                  <a:lnTo>
                    <a:pt x="8129" y="6946"/>
                  </a:lnTo>
                  <a:lnTo>
                    <a:pt x="3941" y="2758"/>
                  </a:lnTo>
                  <a:cubicBezTo>
                    <a:pt x="3960" y="2720"/>
                    <a:pt x="3969" y="2682"/>
                    <a:pt x="3979" y="2643"/>
                  </a:cubicBezTo>
                  <a:cubicBezTo>
                    <a:pt x="4045" y="2453"/>
                    <a:pt x="4074" y="2252"/>
                    <a:pt x="4074" y="2052"/>
                  </a:cubicBezTo>
                  <a:lnTo>
                    <a:pt x="4065" y="1909"/>
                  </a:lnTo>
                  <a:cubicBezTo>
                    <a:pt x="3998" y="840"/>
                    <a:pt x="3111" y="10"/>
                    <a:pt x="2033" y="1"/>
                  </a:cubicBezTo>
                  <a:close/>
                </a:path>
              </a:pathLst>
            </a:custGeom>
            <a:solidFill>
              <a:srgbClr val="96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752;p56">
              <a:extLst>
                <a:ext uri="{FF2B5EF4-FFF2-40B4-BE49-F238E27FC236}">
                  <a16:creationId xmlns:a16="http://schemas.microsoft.com/office/drawing/2014/main" id="{316F034D-68FA-4E33-AF83-4151AF310A21}"/>
                </a:ext>
              </a:extLst>
            </p:cNvPr>
            <p:cNvSpPr/>
            <p:nvPr/>
          </p:nvSpPr>
          <p:spPr>
            <a:xfrm>
              <a:off x="1893808" y="2482737"/>
              <a:ext cx="147160" cy="146898"/>
            </a:xfrm>
            <a:custGeom>
              <a:avLst/>
              <a:gdLst/>
              <a:ahLst/>
              <a:cxnLst/>
              <a:rect l="l" t="t" r="r" b="b"/>
              <a:pathLst>
                <a:path w="5620" h="5610" extrusionOk="0">
                  <a:moveTo>
                    <a:pt x="1365" y="0"/>
                  </a:moveTo>
                  <a:lnTo>
                    <a:pt x="1" y="1346"/>
                  </a:lnTo>
                  <a:cubicBezTo>
                    <a:pt x="39" y="1336"/>
                    <a:pt x="77" y="1317"/>
                    <a:pt x="115" y="1307"/>
                  </a:cubicBezTo>
                  <a:lnTo>
                    <a:pt x="4303" y="5495"/>
                  </a:lnTo>
                  <a:cubicBezTo>
                    <a:pt x="4294" y="5534"/>
                    <a:pt x="4274" y="5572"/>
                    <a:pt x="4265" y="5610"/>
                  </a:cubicBezTo>
                  <a:lnTo>
                    <a:pt x="5620" y="4255"/>
                  </a:lnTo>
                  <a:lnTo>
                    <a:pt x="5620" y="4255"/>
                  </a:lnTo>
                  <a:lnTo>
                    <a:pt x="5505" y="4303"/>
                  </a:lnTo>
                  <a:lnTo>
                    <a:pt x="1327" y="115"/>
                  </a:lnTo>
                  <a:cubicBezTo>
                    <a:pt x="1336" y="77"/>
                    <a:pt x="1346" y="39"/>
                    <a:pt x="1365" y="0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753;p56">
              <a:extLst>
                <a:ext uri="{FF2B5EF4-FFF2-40B4-BE49-F238E27FC236}">
                  <a16:creationId xmlns:a16="http://schemas.microsoft.com/office/drawing/2014/main" id="{FCCBDD36-A623-6189-90AB-AD594217BD23}"/>
                </a:ext>
              </a:extLst>
            </p:cNvPr>
            <p:cNvSpPr/>
            <p:nvPr/>
          </p:nvSpPr>
          <p:spPr>
            <a:xfrm>
              <a:off x="1787654" y="2492294"/>
              <a:ext cx="245065" cy="246767"/>
            </a:xfrm>
            <a:custGeom>
              <a:avLst/>
              <a:gdLst/>
              <a:ahLst/>
              <a:cxnLst/>
              <a:rect l="l" t="t" r="r" b="b"/>
              <a:pathLst>
                <a:path w="9359" h="9424" extrusionOk="0">
                  <a:moveTo>
                    <a:pt x="6073" y="0"/>
                  </a:moveTo>
                  <a:cubicBezTo>
                    <a:pt x="5922" y="0"/>
                    <a:pt x="5772" y="60"/>
                    <a:pt x="5657" y="179"/>
                  </a:cubicBezTo>
                  <a:lnTo>
                    <a:pt x="2853" y="2984"/>
                  </a:lnTo>
                  <a:cubicBezTo>
                    <a:pt x="2557" y="3270"/>
                    <a:pt x="2557" y="3747"/>
                    <a:pt x="2853" y="4033"/>
                  </a:cubicBezTo>
                  <a:lnTo>
                    <a:pt x="2957" y="4148"/>
                  </a:lnTo>
                  <a:lnTo>
                    <a:pt x="0" y="7105"/>
                  </a:lnTo>
                  <a:lnTo>
                    <a:pt x="2318" y="9423"/>
                  </a:lnTo>
                  <a:lnTo>
                    <a:pt x="5266" y="6456"/>
                  </a:lnTo>
                  <a:cubicBezTo>
                    <a:pt x="5414" y="6604"/>
                    <a:pt x="5607" y="6678"/>
                    <a:pt x="5799" y="6678"/>
                  </a:cubicBezTo>
                  <a:cubicBezTo>
                    <a:pt x="5991" y="6678"/>
                    <a:pt x="6182" y="6604"/>
                    <a:pt x="6325" y="6456"/>
                  </a:cubicBezTo>
                  <a:lnTo>
                    <a:pt x="9130" y="3652"/>
                  </a:lnTo>
                  <a:cubicBezTo>
                    <a:pt x="9359" y="3423"/>
                    <a:pt x="9359" y="3041"/>
                    <a:pt x="9120" y="2812"/>
                  </a:cubicBezTo>
                  <a:lnTo>
                    <a:pt x="9101" y="2793"/>
                  </a:lnTo>
                  <a:cubicBezTo>
                    <a:pt x="8984" y="2676"/>
                    <a:pt x="8829" y="2616"/>
                    <a:pt x="8673" y="2616"/>
                  </a:cubicBezTo>
                  <a:cubicBezTo>
                    <a:pt x="8537" y="2616"/>
                    <a:pt x="8401" y="2662"/>
                    <a:pt x="8290" y="2755"/>
                  </a:cubicBezTo>
                  <a:cubicBezTo>
                    <a:pt x="8287" y="2758"/>
                    <a:pt x="8284" y="2761"/>
                    <a:pt x="8280" y="2764"/>
                  </a:cubicBezTo>
                  <a:lnTo>
                    <a:pt x="8280" y="2764"/>
                  </a:lnTo>
                  <a:cubicBezTo>
                    <a:pt x="8490" y="2525"/>
                    <a:pt x="8481" y="2173"/>
                    <a:pt x="8252" y="1944"/>
                  </a:cubicBezTo>
                  <a:lnTo>
                    <a:pt x="8224" y="1925"/>
                  </a:lnTo>
                  <a:cubicBezTo>
                    <a:pt x="8185" y="1877"/>
                    <a:pt x="8138" y="1839"/>
                    <a:pt x="8080" y="1811"/>
                  </a:cubicBezTo>
                  <a:cubicBezTo>
                    <a:pt x="7994" y="1767"/>
                    <a:pt x="7900" y="1746"/>
                    <a:pt x="7807" y="1746"/>
                  </a:cubicBezTo>
                  <a:cubicBezTo>
                    <a:pt x="7655" y="1746"/>
                    <a:pt x="7506" y="1803"/>
                    <a:pt x="7394" y="1915"/>
                  </a:cubicBezTo>
                  <a:cubicBezTo>
                    <a:pt x="7623" y="1677"/>
                    <a:pt x="7623" y="1305"/>
                    <a:pt x="7394" y="1066"/>
                  </a:cubicBezTo>
                  <a:lnTo>
                    <a:pt x="7365" y="1047"/>
                  </a:lnTo>
                  <a:cubicBezTo>
                    <a:pt x="7250" y="928"/>
                    <a:pt x="7098" y="868"/>
                    <a:pt x="6945" y="868"/>
                  </a:cubicBezTo>
                  <a:cubicBezTo>
                    <a:pt x="6793" y="868"/>
                    <a:pt x="6640" y="928"/>
                    <a:pt x="6525" y="1047"/>
                  </a:cubicBezTo>
                  <a:cubicBezTo>
                    <a:pt x="6754" y="809"/>
                    <a:pt x="6754" y="437"/>
                    <a:pt x="6525" y="198"/>
                  </a:cubicBezTo>
                  <a:lnTo>
                    <a:pt x="6497" y="179"/>
                  </a:lnTo>
                  <a:cubicBezTo>
                    <a:pt x="6378" y="60"/>
                    <a:pt x="6225" y="0"/>
                    <a:pt x="6073" y="0"/>
                  </a:cubicBezTo>
                  <a:close/>
                </a:path>
              </a:pathLst>
            </a:custGeom>
            <a:solidFill>
              <a:srgbClr val="96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754;p56">
              <a:extLst>
                <a:ext uri="{FF2B5EF4-FFF2-40B4-BE49-F238E27FC236}">
                  <a16:creationId xmlns:a16="http://schemas.microsoft.com/office/drawing/2014/main" id="{2907C62F-B81A-257E-CA8B-2537F29D61BC}"/>
                </a:ext>
              </a:extLst>
            </p:cNvPr>
            <p:cNvSpPr/>
            <p:nvPr/>
          </p:nvSpPr>
          <p:spPr>
            <a:xfrm>
              <a:off x="1806141" y="2613871"/>
              <a:ext cx="106442" cy="106442"/>
            </a:xfrm>
            <a:custGeom>
              <a:avLst/>
              <a:gdLst/>
              <a:ahLst/>
              <a:cxnLst/>
              <a:rect l="l" t="t" r="r" b="b"/>
              <a:pathLst>
                <a:path w="4065" h="4065" extrusionOk="0">
                  <a:moveTo>
                    <a:pt x="1746" y="1"/>
                  </a:moveTo>
                  <a:lnTo>
                    <a:pt x="0" y="1747"/>
                  </a:lnTo>
                  <a:lnTo>
                    <a:pt x="2318" y="4065"/>
                  </a:lnTo>
                  <a:lnTo>
                    <a:pt x="4064" y="2310"/>
                  </a:lnTo>
                  <a:lnTo>
                    <a:pt x="1746" y="1"/>
                  </a:ln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755;p56">
              <a:extLst>
                <a:ext uri="{FF2B5EF4-FFF2-40B4-BE49-F238E27FC236}">
                  <a16:creationId xmlns:a16="http://schemas.microsoft.com/office/drawing/2014/main" id="{6972E174-84DC-674B-AF35-1D96ED1395A6}"/>
                </a:ext>
              </a:extLst>
            </p:cNvPr>
            <p:cNvSpPr/>
            <p:nvPr/>
          </p:nvSpPr>
          <p:spPr>
            <a:xfrm>
              <a:off x="1923790" y="2515075"/>
              <a:ext cx="52972" cy="46321"/>
            </a:xfrm>
            <a:custGeom>
              <a:avLst/>
              <a:gdLst/>
              <a:ahLst/>
              <a:cxnLst/>
              <a:rect l="l" t="t" r="r" b="b"/>
              <a:pathLst>
                <a:path w="2023" h="1769" extrusionOk="0">
                  <a:moveTo>
                    <a:pt x="1741" y="1"/>
                  </a:moveTo>
                  <a:cubicBezTo>
                    <a:pt x="1588" y="1"/>
                    <a:pt x="1438" y="60"/>
                    <a:pt x="1326" y="177"/>
                  </a:cubicBezTo>
                  <a:lnTo>
                    <a:pt x="77" y="1408"/>
                  </a:lnTo>
                  <a:cubicBezTo>
                    <a:pt x="0" y="1494"/>
                    <a:pt x="0" y="1627"/>
                    <a:pt x="77" y="1704"/>
                  </a:cubicBezTo>
                  <a:cubicBezTo>
                    <a:pt x="120" y="1747"/>
                    <a:pt x="172" y="1768"/>
                    <a:pt x="225" y="1768"/>
                  </a:cubicBezTo>
                  <a:cubicBezTo>
                    <a:pt x="277" y="1768"/>
                    <a:pt x="329" y="1747"/>
                    <a:pt x="372" y="1704"/>
                  </a:cubicBezTo>
                  <a:lnTo>
                    <a:pt x="2023" y="72"/>
                  </a:lnTo>
                  <a:cubicBezTo>
                    <a:pt x="1934" y="24"/>
                    <a:pt x="1837" y="1"/>
                    <a:pt x="1741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756;p56">
              <a:extLst>
                <a:ext uri="{FF2B5EF4-FFF2-40B4-BE49-F238E27FC236}">
                  <a16:creationId xmlns:a16="http://schemas.microsoft.com/office/drawing/2014/main" id="{84C04F4B-B263-88EA-F909-845926D99E1B}"/>
                </a:ext>
              </a:extLst>
            </p:cNvPr>
            <p:cNvSpPr/>
            <p:nvPr/>
          </p:nvSpPr>
          <p:spPr>
            <a:xfrm>
              <a:off x="1944215" y="2537882"/>
              <a:ext cx="55277" cy="46766"/>
            </a:xfrm>
            <a:custGeom>
              <a:avLst/>
              <a:gdLst/>
              <a:ahLst/>
              <a:cxnLst/>
              <a:rect l="l" t="t" r="r" b="b"/>
              <a:pathLst>
                <a:path w="2111" h="1786" extrusionOk="0">
                  <a:moveTo>
                    <a:pt x="1839" y="0"/>
                  </a:moveTo>
                  <a:cubicBezTo>
                    <a:pt x="1686" y="0"/>
                    <a:pt x="1533" y="62"/>
                    <a:pt x="1415" y="174"/>
                  </a:cubicBezTo>
                  <a:lnTo>
                    <a:pt x="174" y="1415"/>
                  </a:lnTo>
                  <a:cubicBezTo>
                    <a:pt x="0" y="1567"/>
                    <a:pt x="146" y="1785"/>
                    <a:pt x="313" y="1785"/>
                  </a:cubicBezTo>
                  <a:cubicBezTo>
                    <a:pt x="367" y="1785"/>
                    <a:pt x="422" y="1763"/>
                    <a:pt x="470" y="1710"/>
                  </a:cubicBezTo>
                  <a:lnTo>
                    <a:pt x="2111" y="70"/>
                  </a:lnTo>
                  <a:cubicBezTo>
                    <a:pt x="2025" y="23"/>
                    <a:pt x="1932" y="0"/>
                    <a:pt x="1839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757;p56">
              <a:extLst>
                <a:ext uri="{FF2B5EF4-FFF2-40B4-BE49-F238E27FC236}">
                  <a16:creationId xmlns:a16="http://schemas.microsoft.com/office/drawing/2014/main" id="{75111288-146D-E347-4855-E6C0CA2261DB}"/>
                </a:ext>
              </a:extLst>
            </p:cNvPr>
            <p:cNvSpPr/>
            <p:nvPr/>
          </p:nvSpPr>
          <p:spPr>
            <a:xfrm>
              <a:off x="1968252" y="2560611"/>
              <a:ext cx="53993" cy="46243"/>
            </a:xfrm>
            <a:custGeom>
              <a:avLst/>
              <a:gdLst/>
              <a:ahLst/>
              <a:cxnLst/>
              <a:rect l="l" t="t" r="r" b="b"/>
              <a:pathLst>
                <a:path w="2062" h="1766" extrusionOk="0">
                  <a:moveTo>
                    <a:pt x="1790" y="0"/>
                  </a:moveTo>
                  <a:cubicBezTo>
                    <a:pt x="1653" y="0"/>
                    <a:pt x="1516" y="50"/>
                    <a:pt x="1403" y="146"/>
                  </a:cubicBezTo>
                  <a:lnTo>
                    <a:pt x="134" y="1415"/>
                  </a:lnTo>
                  <a:cubicBezTo>
                    <a:pt x="1" y="1570"/>
                    <a:pt x="132" y="1766"/>
                    <a:pt x="290" y="1766"/>
                  </a:cubicBezTo>
                  <a:cubicBezTo>
                    <a:pt x="336" y="1766"/>
                    <a:pt x="385" y="1749"/>
                    <a:pt x="430" y="1711"/>
                  </a:cubicBezTo>
                  <a:lnTo>
                    <a:pt x="2061" y="70"/>
                  </a:lnTo>
                  <a:cubicBezTo>
                    <a:pt x="1976" y="23"/>
                    <a:pt x="1883" y="0"/>
                    <a:pt x="1790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758;p56">
              <a:extLst>
                <a:ext uri="{FF2B5EF4-FFF2-40B4-BE49-F238E27FC236}">
                  <a16:creationId xmlns:a16="http://schemas.microsoft.com/office/drawing/2014/main" id="{B22A4C82-7914-31F4-C9DD-8D6D9371EE0B}"/>
                </a:ext>
              </a:extLst>
            </p:cNvPr>
            <p:cNvSpPr/>
            <p:nvPr/>
          </p:nvSpPr>
          <p:spPr>
            <a:xfrm>
              <a:off x="1792630" y="2614945"/>
              <a:ext cx="116707" cy="115869"/>
            </a:xfrm>
            <a:custGeom>
              <a:avLst/>
              <a:gdLst/>
              <a:ahLst/>
              <a:cxnLst/>
              <a:rect l="l" t="t" r="r" b="b"/>
              <a:pathLst>
                <a:path w="4457" h="4425" extrusionOk="0">
                  <a:moveTo>
                    <a:pt x="1122" y="0"/>
                  </a:moveTo>
                  <a:cubicBezTo>
                    <a:pt x="1065" y="0"/>
                    <a:pt x="1007" y="22"/>
                    <a:pt x="964" y="65"/>
                  </a:cubicBezTo>
                  <a:lnTo>
                    <a:pt x="1" y="1028"/>
                  </a:lnTo>
                  <a:lnTo>
                    <a:pt x="3407" y="4425"/>
                  </a:lnTo>
                  <a:lnTo>
                    <a:pt x="4370" y="3471"/>
                  </a:lnTo>
                  <a:cubicBezTo>
                    <a:pt x="4456" y="3375"/>
                    <a:pt x="4456" y="3242"/>
                    <a:pt x="4370" y="3156"/>
                  </a:cubicBezTo>
                  <a:lnTo>
                    <a:pt x="1279" y="65"/>
                  </a:lnTo>
                  <a:cubicBezTo>
                    <a:pt x="1236" y="22"/>
                    <a:pt x="1179" y="0"/>
                    <a:pt x="1122" y="0"/>
                  </a:cubicBezTo>
                  <a:close/>
                </a:path>
              </a:pathLst>
            </a:custGeom>
            <a:solidFill>
              <a:srgbClr val="96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759;p56">
              <a:extLst>
                <a:ext uri="{FF2B5EF4-FFF2-40B4-BE49-F238E27FC236}">
                  <a16:creationId xmlns:a16="http://schemas.microsoft.com/office/drawing/2014/main" id="{AFA35B55-6C52-DE75-560C-105043BB57D8}"/>
                </a:ext>
              </a:extLst>
            </p:cNvPr>
            <p:cNvSpPr/>
            <p:nvPr/>
          </p:nvSpPr>
          <p:spPr>
            <a:xfrm>
              <a:off x="1750184" y="2637621"/>
              <a:ext cx="135900" cy="135350"/>
            </a:xfrm>
            <a:custGeom>
              <a:avLst/>
              <a:gdLst/>
              <a:ahLst/>
              <a:cxnLst/>
              <a:rect l="l" t="t" r="r" b="b"/>
              <a:pathLst>
                <a:path w="5190" h="5169" extrusionOk="0">
                  <a:moveTo>
                    <a:pt x="1784" y="0"/>
                  </a:moveTo>
                  <a:lnTo>
                    <a:pt x="86" y="1698"/>
                  </a:lnTo>
                  <a:cubicBezTo>
                    <a:pt x="0" y="1784"/>
                    <a:pt x="0" y="1927"/>
                    <a:pt x="86" y="2013"/>
                  </a:cubicBezTo>
                  <a:lnTo>
                    <a:pt x="3177" y="5104"/>
                  </a:lnTo>
                  <a:cubicBezTo>
                    <a:pt x="3220" y="5147"/>
                    <a:pt x="3277" y="5168"/>
                    <a:pt x="3334" y="5168"/>
                  </a:cubicBezTo>
                  <a:cubicBezTo>
                    <a:pt x="3392" y="5168"/>
                    <a:pt x="3449" y="5147"/>
                    <a:pt x="3492" y="5104"/>
                  </a:cubicBezTo>
                  <a:lnTo>
                    <a:pt x="5190" y="3396"/>
                  </a:lnTo>
                  <a:lnTo>
                    <a:pt x="1784" y="0"/>
                  </a:ln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760;p56">
              <a:extLst>
                <a:ext uri="{FF2B5EF4-FFF2-40B4-BE49-F238E27FC236}">
                  <a16:creationId xmlns:a16="http://schemas.microsoft.com/office/drawing/2014/main" id="{94D68F8B-30E2-6AC6-0F44-CE7979FDACDB}"/>
                </a:ext>
              </a:extLst>
            </p:cNvPr>
            <p:cNvSpPr/>
            <p:nvPr/>
          </p:nvSpPr>
          <p:spPr>
            <a:xfrm>
              <a:off x="1750184" y="2665586"/>
              <a:ext cx="107673" cy="107385"/>
            </a:xfrm>
            <a:custGeom>
              <a:avLst/>
              <a:gdLst/>
              <a:ahLst/>
              <a:cxnLst/>
              <a:rect l="l" t="t" r="r" b="b"/>
              <a:pathLst>
                <a:path w="4112" h="4101" extrusionOk="0">
                  <a:moveTo>
                    <a:pt x="716" y="1"/>
                  </a:moveTo>
                  <a:lnTo>
                    <a:pt x="86" y="630"/>
                  </a:lnTo>
                  <a:cubicBezTo>
                    <a:pt x="0" y="716"/>
                    <a:pt x="0" y="859"/>
                    <a:pt x="86" y="945"/>
                  </a:cubicBezTo>
                  <a:lnTo>
                    <a:pt x="3177" y="4036"/>
                  </a:lnTo>
                  <a:cubicBezTo>
                    <a:pt x="3220" y="4079"/>
                    <a:pt x="3277" y="4100"/>
                    <a:pt x="3334" y="4100"/>
                  </a:cubicBezTo>
                  <a:cubicBezTo>
                    <a:pt x="3392" y="4100"/>
                    <a:pt x="3449" y="4079"/>
                    <a:pt x="3492" y="4036"/>
                  </a:cubicBezTo>
                  <a:lnTo>
                    <a:pt x="4112" y="3406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rgbClr val="96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0717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75F65B40-762C-3421-669B-BEABC3B2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b="1">
                <a:latin typeface="Times New Roman"/>
              </a:rPr>
              <a:t>Các thiết bị sử dụng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597F12F2-C21B-9D0A-CBEE-E953A82E9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779" y="1017393"/>
            <a:ext cx="7704000" cy="3497918"/>
          </a:xfrm>
        </p:spPr>
        <p:txBody>
          <a:bodyPr/>
          <a:lstStyle/>
          <a:p>
            <a:pPr marL="139700" indent="0">
              <a:buNone/>
            </a:pP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NodeMCU</a:t>
            </a: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 ESP8266</a:t>
            </a:r>
          </a:p>
          <a:p>
            <a:pPr marL="139700" indent="0">
              <a:buNone/>
            </a:pPr>
            <a:endParaRPr lang="en-US" sz="1300" b="1" i="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300">
                <a:latin typeface="Times New Roman"/>
                <a:cs typeface="Times New Roman"/>
              </a:rPr>
              <a:t>Thông </a:t>
            </a:r>
            <a:r>
              <a:rPr lang="en-US" sz="1300" err="1">
                <a:latin typeface="Times New Roman"/>
                <a:cs typeface="Times New Roman"/>
              </a:rPr>
              <a:t>số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kĩ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thuật</a:t>
            </a:r>
            <a:r>
              <a:rPr lang="en-US" sz="1300">
                <a:latin typeface="Times New Roman"/>
                <a:cs typeface="Times New Roman"/>
              </a:rPr>
              <a:t>:</a:t>
            </a:r>
          </a:p>
          <a:p>
            <a:pPr algn="just">
              <a:buNone/>
            </a:pPr>
            <a:endParaRPr lang="en-US" sz="1300">
              <a:latin typeface="Times New Roman"/>
              <a:cs typeface="Times New Roman"/>
            </a:endParaRPr>
          </a:p>
          <a:p>
            <a:pPr marL="285750" indent="-285750" algn="just"/>
            <a:r>
              <a:rPr lang="en-US" sz="1300" err="1">
                <a:latin typeface="Times New Roman"/>
                <a:cs typeface="Times New Roman"/>
              </a:rPr>
              <a:t>Bộ</a:t>
            </a:r>
            <a:r>
              <a:rPr lang="en-US" sz="1300">
                <a:latin typeface="Times New Roman"/>
                <a:cs typeface="Times New Roman"/>
              </a:rPr>
              <a:t> vi </a:t>
            </a:r>
            <a:r>
              <a:rPr lang="en-US" sz="1300" err="1">
                <a:latin typeface="Times New Roman"/>
                <a:cs typeface="Times New Roman"/>
              </a:rPr>
              <a:t>điều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khiển</a:t>
            </a:r>
            <a:r>
              <a:rPr lang="en-US" sz="1300">
                <a:latin typeface="Times New Roman"/>
                <a:cs typeface="Times New Roman"/>
              </a:rPr>
              <a:t>: CPU RISC 32-bit Tensilica </a:t>
            </a:r>
            <a:r>
              <a:rPr lang="en-US" sz="1300" err="1">
                <a:latin typeface="Times New Roman"/>
                <a:cs typeface="Times New Roman"/>
              </a:rPr>
              <a:t>Xtensa</a:t>
            </a:r>
            <a:r>
              <a:rPr lang="en-US" sz="1300">
                <a:latin typeface="Times New Roman"/>
                <a:cs typeface="Times New Roman"/>
              </a:rPr>
              <a:t> LX106</a:t>
            </a:r>
          </a:p>
          <a:p>
            <a:pPr marL="285750" indent="-285750" algn="just"/>
            <a:r>
              <a:rPr lang="en-US" sz="1300" err="1">
                <a:latin typeface="Times New Roman"/>
                <a:cs typeface="Times New Roman"/>
              </a:rPr>
              <a:t>Điện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áp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hoạt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: 3.3V</a:t>
            </a:r>
          </a:p>
          <a:p>
            <a:pPr marL="285750" indent="-285750" algn="just"/>
            <a:r>
              <a:rPr lang="en-US" sz="1300" err="1">
                <a:latin typeface="Times New Roman"/>
                <a:cs typeface="Times New Roman"/>
              </a:rPr>
              <a:t>Điện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áp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đầu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vào</a:t>
            </a:r>
            <a:r>
              <a:rPr lang="en-US" sz="1300">
                <a:latin typeface="Times New Roman"/>
                <a:cs typeface="Times New Roman"/>
              </a:rPr>
              <a:t>: 7-12V</a:t>
            </a:r>
          </a:p>
          <a:p>
            <a:pPr marL="285750" indent="-285750" algn="just"/>
            <a:r>
              <a:rPr lang="en-US" sz="1300" err="1">
                <a:latin typeface="Times New Roman"/>
                <a:cs typeface="Times New Roman"/>
              </a:rPr>
              <a:t>Chân</a:t>
            </a:r>
            <a:r>
              <a:rPr lang="en-US" sz="1300">
                <a:latin typeface="Times New Roman"/>
                <a:cs typeface="Times New Roman"/>
              </a:rPr>
              <a:t> I / O </a:t>
            </a:r>
            <a:r>
              <a:rPr lang="en-US" sz="1300" err="1">
                <a:latin typeface="Times New Roman"/>
                <a:cs typeface="Times New Roman"/>
              </a:rPr>
              <a:t>kỹ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thuật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số</a:t>
            </a:r>
            <a:r>
              <a:rPr lang="en-US" sz="1300">
                <a:latin typeface="Times New Roman"/>
                <a:cs typeface="Times New Roman"/>
              </a:rPr>
              <a:t> (DIO): 16</a:t>
            </a:r>
          </a:p>
          <a:p>
            <a:pPr marL="285750" indent="-285750" algn="just"/>
            <a:r>
              <a:rPr lang="en-US" sz="1300" err="1">
                <a:latin typeface="Times New Roman"/>
                <a:cs typeface="Times New Roman"/>
              </a:rPr>
              <a:t>Chân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đầu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vào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tương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tự</a:t>
            </a:r>
            <a:r>
              <a:rPr lang="en-US" sz="1300">
                <a:latin typeface="Times New Roman"/>
                <a:cs typeface="Times New Roman"/>
              </a:rPr>
              <a:t> (ADC): 1</a:t>
            </a:r>
          </a:p>
          <a:p>
            <a:pPr marL="285750" indent="-285750" algn="just"/>
            <a:r>
              <a:rPr lang="en-US" sz="1300">
                <a:latin typeface="Times New Roman"/>
                <a:cs typeface="Times New Roman"/>
              </a:rPr>
              <a:t>UARTs: 1</a:t>
            </a:r>
          </a:p>
          <a:p>
            <a:pPr marL="285750" indent="-285750" algn="just"/>
            <a:r>
              <a:rPr lang="en-US" sz="1300">
                <a:latin typeface="Times New Roman"/>
                <a:cs typeface="Times New Roman"/>
              </a:rPr>
              <a:t>SPI: 1</a:t>
            </a:r>
          </a:p>
          <a:p>
            <a:pPr marL="285750" indent="-285750" algn="just"/>
            <a:r>
              <a:rPr lang="en-US" sz="1300">
                <a:latin typeface="Times New Roman"/>
                <a:cs typeface="Times New Roman"/>
              </a:rPr>
              <a:t>I2Cs: 1</a:t>
            </a:r>
          </a:p>
          <a:p>
            <a:pPr marL="285750" indent="-285750" algn="just"/>
            <a:r>
              <a:rPr lang="en-US" sz="1300" err="1">
                <a:latin typeface="Times New Roman"/>
                <a:cs typeface="Times New Roman"/>
              </a:rPr>
              <a:t>Bộ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nhớ</a:t>
            </a:r>
            <a:r>
              <a:rPr lang="en-US" sz="1300">
                <a:latin typeface="Times New Roman"/>
                <a:cs typeface="Times New Roman"/>
              </a:rPr>
              <a:t> Flash: 4 MB</a:t>
            </a:r>
          </a:p>
          <a:p>
            <a:pPr marL="285750" indent="-285750" algn="just"/>
            <a:r>
              <a:rPr lang="en-US" sz="1300">
                <a:latin typeface="Times New Roman"/>
                <a:cs typeface="Times New Roman"/>
              </a:rPr>
              <a:t>SRAM: 64 KB</a:t>
            </a:r>
          </a:p>
          <a:p>
            <a:pPr marL="285750" indent="-285750" algn="just"/>
            <a:r>
              <a:rPr lang="en-US" sz="1300" err="1">
                <a:latin typeface="Times New Roman"/>
                <a:cs typeface="Times New Roman"/>
              </a:rPr>
              <a:t>Tốc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đồng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hồ</a:t>
            </a:r>
            <a:r>
              <a:rPr lang="en-US" sz="1300">
                <a:latin typeface="Times New Roman"/>
                <a:cs typeface="Times New Roman"/>
              </a:rPr>
              <a:t>: 80 MHz</a:t>
            </a:r>
          </a:p>
          <a:p>
            <a:pPr marL="285750" indent="-285750" algn="just"/>
            <a:r>
              <a:rPr lang="en-US" sz="1300">
                <a:latin typeface="Times New Roman"/>
                <a:cs typeface="Times New Roman"/>
              </a:rPr>
              <a:t>USB-TTL </a:t>
            </a:r>
            <a:r>
              <a:rPr lang="en-US" sz="1300" err="1">
                <a:latin typeface="Times New Roman"/>
                <a:cs typeface="Times New Roman"/>
              </a:rPr>
              <a:t>dựa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trên</a:t>
            </a:r>
            <a:r>
              <a:rPr lang="en-US" sz="1300">
                <a:latin typeface="Times New Roman"/>
                <a:cs typeface="Times New Roman"/>
              </a:rPr>
              <a:t> CP2102 </a:t>
            </a:r>
            <a:r>
              <a:rPr lang="en-US" sz="1300" err="1">
                <a:latin typeface="Times New Roman"/>
                <a:cs typeface="Times New Roman"/>
              </a:rPr>
              <a:t>được</a:t>
            </a:r>
            <a:r>
              <a:rPr lang="en-US" sz="1300">
                <a:latin typeface="Times New Roman"/>
                <a:cs typeface="Times New Roman"/>
              </a:rPr>
              <a:t> bao </a:t>
            </a:r>
            <a:r>
              <a:rPr lang="en-US" sz="1300" err="1">
                <a:latin typeface="Times New Roman"/>
                <a:cs typeface="Times New Roman"/>
              </a:rPr>
              <a:t>gồm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trên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bo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mạch</a:t>
            </a:r>
            <a:r>
              <a:rPr lang="en-US" sz="1300">
                <a:latin typeface="Times New Roman"/>
                <a:cs typeface="Times New Roman"/>
              </a:rPr>
              <a:t>, </a:t>
            </a:r>
            <a:r>
              <a:rPr lang="en-US" sz="1300" err="1">
                <a:latin typeface="Times New Roman"/>
                <a:cs typeface="Times New Roman"/>
              </a:rPr>
              <a:t>cho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phép</a:t>
            </a:r>
            <a:r>
              <a:rPr lang="en-US" sz="1300">
                <a:latin typeface="Times New Roman"/>
                <a:cs typeface="Times New Roman"/>
              </a:rPr>
              <a:t> Plug n Play</a:t>
            </a:r>
          </a:p>
          <a:p>
            <a:pPr marL="285750" indent="-285750" algn="just"/>
            <a:r>
              <a:rPr lang="en-US" sz="1300" err="1">
                <a:latin typeface="Times New Roman"/>
                <a:cs typeface="Times New Roman"/>
              </a:rPr>
              <a:t>Ăng</a:t>
            </a:r>
            <a:r>
              <a:rPr lang="en-US" sz="1300">
                <a:latin typeface="Times New Roman"/>
                <a:cs typeface="Times New Roman"/>
              </a:rPr>
              <a:t>-ten PCB</a:t>
            </a:r>
            <a:endParaRPr lang="en-US"/>
          </a:p>
          <a:p>
            <a:pPr marL="139700" indent="0">
              <a:buNone/>
            </a:pPr>
            <a:endParaRPr lang="en-US" sz="1300" b="1" i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7" name="Hình ảnh 7" descr="Ảnh có chứa văn bản, ảnh chụp màn hình&#10;&#10;Mô tả được tự động tạo">
            <a:extLst>
              <a:ext uri="{FF2B5EF4-FFF2-40B4-BE49-F238E27FC236}">
                <a16:creationId xmlns:a16="http://schemas.microsoft.com/office/drawing/2014/main" id="{81F6B908-216B-064F-B880-DBA72F378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391" y="1097567"/>
            <a:ext cx="3699101" cy="280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87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75F65B40-762C-3421-669B-BEABC3B2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b="1">
                <a:latin typeface="Times New Roman"/>
              </a:rPr>
              <a:t>Các thiết bị sử dụng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597F12F2-C21B-9D0A-CBEE-E953A82E9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779" y="1017393"/>
            <a:ext cx="7704000" cy="3497918"/>
          </a:xfrm>
        </p:spPr>
        <p:txBody>
          <a:bodyPr/>
          <a:lstStyle/>
          <a:p>
            <a:pPr marL="139700" indent="0">
              <a:buNone/>
            </a:pP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Động</a:t>
            </a: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300" b="1" i="1" err="1">
                <a:solidFill>
                  <a:srgbClr val="000000"/>
                </a:solidFill>
                <a:latin typeface="Times New Roman"/>
                <a:cs typeface="Times New Roman"/>
              </a:rPr>
              <a:t>cơ</a:t>
            </a:r>
            <a:r>
              <a:rPr lang="en-US" sz="1300" b="1" i="1">
                <a:solidFill>
                  <a:srgbClr val="000000"/>
                </a:solidFill>
                <a:latin typeface="Times New Roman"/>
                <a:cs typeface="Times New Roman"/>
              </a:rPr>
              <a:t> Servo</a:t>
            </a:r>
          </a:p>
          <a:p>
            <a:pPr marL="139700" indent="0">
              <a:buNone/>
            </a:pPr>
            <a:endParaRPr lang="en-US" sz="1300" b="1" i="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300">
                <a:latin typeface="Times New Roman"/>
                <a:cs typeface="Times New Roman"/>
              </a:rPr>
              <a:t>Thông </a:t>
            </a:r>
            <a:r>
              <a:rPr lang="en-US" sz="1300" err="1">
                <a:latin typeface="Times New Roman"/>
                <a:cs typeface="Times New Roman"/>
              </a:rPr>
              <a:t>số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kĩ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thuật</a:t>
            </a:r>
            <a:r>
              <a:rPr lang="en-US" sz="1300">
                <a:latin typeface="Times New Roman"/>
                <a:cs typeface="Times New Roman"/>
              </a:rPr>
              <a:t>:</a:t>
            </a:r>
          </a:p>
          <a:p>
            <a:pPr algn="just">
              <a:buNone/>
            </a:pPr>
            <a:endParaRPr lang="en-US" sz="1300">
              <a:latin typeface="Times New Roman"/>
              <a:cs typeface="Times New Roman"/>
            </a:endParaRP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Chủng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loại</a:t>
            </a:r>
            <a:r>
              <a:rPr lang="en-US" sz="1300">
                <a:latin typeface="Times New Roman"/>
                <a:cs typeface="Times New Roman"/>
              </a:rPr>
              <a:t>: Analog RC Servo.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Điện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áp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hoạt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động</a:t>
            </a:r>
            <a:r>
              <a:rPr lang="en-US" sz="1300">
                <a:latin typeface="Times New Roman"/>
                <a:cs typeface="Times New Roman"/>
              </a:rPr>
              <a:t>: 4.8~6.6VDC</a:t>
            </a:r>
          </a:p>
          <a:p>
            <a:pPr algn="just"/>
            <a:r>
              <a:rPr lang="en-US" sz="1300">
                <a:latin typeface="Times New Roman"/>
                <a:cs typeface="Times New Roman"/>
              </a:rPr>
              <a:t>Lực </a:t>
            </a:r>
            <a:r>
              <a:rPr lang="en-US" sz="1300" err="1">
                <a:latin typeface="Times New Roman"/>
                <a:cs typeface="Times New Roman"/>
              </a:rPr>
              <a:t>kéo</a:t>
            </a:r>
            <a:r>
              <a:rPr lang="en-US" sz="1300">
                <a:latin typeface="Times New Roman"/>
                <a:cs typeface="Times New Roman"/>
              </a:rPr>
              <a:t>: </a:t>
            </a:r>
          </a:p>
          <a:p>
            <a:pPr algn="just"/>
            <a:r>
              <a:rPr lang="en-US" sz="1300">
                <a:latin typeface="Times New Roman"/>
                <a:cs typeface="Times New Roman"/>
              </a:rPr>
              <a:t>3.5 kg-cm (180.5 </a:t>
            </a:r>
            <a:r>
              <a:rPr lang="en-US" sz="1300" err="1">
                <a:latin typeface="Times New Roman"/>
                <a:cs typeface="Times New Roman"/>
              </a:rPr>
              <a:t>ozin</a:t>
            </a:r>
            <a:r>
              <a:rPr lang="en-US" sz="1300">
                <a:latin typeface="Times New Roman"/>
                <a:cs typeface="Times New Roman"/>
              </a:rPr>
              <a:t>) at 4.8V-1.5A</a:t>
            </a:r>
          </a:p>
          <a:p>
            <a:pPr algn="just"/>
            <a:r>
              <a:rPr lang="en-US" sz="1300">
                <a:latin typeface="Times New Roman"/>
                <a:cs typeface="Times New Roman"/>
              </a:rPr>
              <a:t>5.5 kg-cm (208.3 </a:t>
            </a:r>
            <a:r>
              <a:rPr lang="en-US" sz="1300" err="1">
                <a:latin typeface="Times New Roman"/>
                <a:cs typeface="Times New Roman"/>
              </a:rPr>
              <a:t>ozin</a:t>
            </a:r>
            <a:r>
              <a:rPr lang="en-US" sz="1300">
                <a:latin typeface="Times New Roman"/>
                <a:cs typeface="Times New Roman"/>
              </a:rPr>
              <a:t>) at 6V-1.5A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Tốc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độ</a:t>
            </a:r>
            <a:r>
              <a:rPr lang="en-US" sz="1300">
                <a:latin typeface="Times New Roman"/>
                <a:cs typeface="Times New Roman"/>
              </a:rPr>
              <a:t> quay:</a:t>
            </a:r>
          </a:p>
          <a:p>
            <a:pPr algn="just"/>
            <a:r>
              <a:rPr lang="en-US" sz="1300">
                <a:latin typeface="Times New Roman"/>
                <a:cs typeface="Times New Roman"/>
              </a:rPr>
              <a:t>0.17sec / 60 degrees (4.8V no load)</a:t>
            </a:r>
          </a:p>
          <a:p>
            <a:pPr algn="just"/>
            <a:r>
              <a:rPr lang="en-US" sz="1300">
                <a:latin typeface="Times New Roman"/>
                <a:cs typeface="Times New Roman"/>
              </a:rPr>
              <a:t>0.13sec / 60 degrees (6.0V no load)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Kích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thước</a:t>
            </a:r>
            <a:r>
              <a:rPr lang="en-US" sz="1300">
                <a:latin typeface="Times New Roman"/>
                <a:cs typeface="Times New Roman"/>
              </a:rPr>
              <a:t>: 40mm x 20mm x 43mm</a:t>
            </a:r>
          </a:p>
          <a:p>
            <a:pPr algn="just"/>
            <a:r>
              <a:rPr lang="en-US" sz="1300" err="1">
                <a:latin typeface="Times New Roman"/>
                <a:cs typeface="Times New Roman"/>
              </a:rPr>
              <a:t>Trọng</a:t>
            </a:r>
            <a:r>
              <a:rPr lang="en-US" sz="1300">
                <a:latin typeface="Times New Roman"/>
                <a:cs typeface="Times New Roman"/>
              </a:rPr>
              <a:t> </a:t>
            </a:r>
            <a:r>
              <a:rPr lang="en-US" sz="1300" err="1">
                <a:latin typeface="Times New Roman"/>
                <a:cs typeface="Times New Roman"/>
              </a:rPr>
              <a:t>lượng</a:t>
            </a:r>
            <a:r>
              <a:rPr lang="en-US" sz="1300">
                <a:latin typeface="Times New Roman"/>
                <a:cs typeface="Times New Roman"/>
              </a:rPr>
              <a:t>: 55g</a:t>
            </a:r>
          </a:p>
          <a:p>
            <a:pPr marL="285750" indent="-285750" algn="just"/>
            <a:endParaRPr lang="en-US" sz="1300">
              <a:latin typeface="Times New Roman"/>
              <a:cs typeface="Times New Roman"/>
            </a:endParaRPr>
          </a:p>
          <a:p>
            <a:pPr marL="139700" indent="0">
              <a:buNone/>
            </a:pPr>
            <a:endParaRPr lang="en-US" sz="1300" b="1" i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2" name="Hình ảnh 2" descr="Ảnh có chứa nhựa&#10;&#10;Mô tả được tự động tạo">
            <a:extLst>
              <a:ext uri="{FF2B5EF4-FFF2-40B4-BE49-F238E27FC236}">
                <a16:creationId xmlns:a16="http://schemas.microsoft.com/office/drawing/2014/main" id="{B94BDA2D-A708-D5B5-BE55-D18031AA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614" y="1014599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93713"/>
      </p:ext>
    </p:extLst>
  </p:cSld>
  <p:clrMapOvr>
    <a:masterClrMapping/>
  </p:clrMapOvr>
</p:sld>
</file>

<file path=ppt/theme/theme1.xml><?xml version="1.0" encoding="utf-8"?>
<a:theme xmlns:a="http://schemas.openxmlformats.org/drawingml/2006/main" name="Home Vocabulary by Slidesgo">
  <a:themeElements>
    <a:clrScheme name="Simple Light">
      <a:dk1>
        <a:srgbClr val="23394C"/>
      </a:dk1>
      <a:lt1>
        <a:srgbClr val="C3ECFF"/>
      </a:lt1>
      <a:dk2>
        <a:srgbClr val="FFE7CF"/>
      </a:dk2>
      <a:lt2>
        <a:srgbClr val="FD9B9B"/>
      </a:lt2>
      <a:accent1>
        <a:srgbClr val="975742"/>
      </a:accent1>
      <a:accent2>
        <a:srgbClr val="B7B7D1"/>
      </a:accent2>
      <a:accent3>
        <a:srgbClr val="34C389"/>
      </a:accent3>
      <a:accent4>
        <a:srgbClr val="F5CD6C"/>
      </a:accent4>
      <a:accent5>
        <a:srgbClr val="C74912"/>
      </a:accent5>
      <a:accent6>
        <a:srgbClr val="399647"/>
      </a:accent6>
      <a:hlink>
        <a:srgbClr val="2339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1caf5ab-a5f8-4102-ae4d-230bd686847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F7AF9A3ED46941AF0BF20BE569DE85" ma:contentTypeVersion="12" ma:contentTypeDescription="Create a new document." ma:contentTypeScope="" ma:versionID="ff62ee028e49dc95b67494b62dd0a59b">
  <xsd:schema xmlns:xsd="http://www.w3.org/2001/XMLSchema" xmlns:xs="http://www.w3.org/2001/XMLSchema" xmlns:p="http://schemas.microsoft.com/office/2006/metadata/properties" xmlns:ns3="c1caf5ab-a5f8-4102-ae4d-230bd686847a" xmlns:ns4="4fa252b5-8dcd-47b9-a4d7-4494ca5722a9" targetNamespace="http://schemas.microsoft.com/office/2006/metadata/properties" ma:root="true" ma:fieldsID="8571fb2c4f966384691f1dc6167b8640" ns3:_="" ns4:_="">
    <xsd:import namespace="c1caf5ab-a5f8-4102-ae4d-230bd686847a"/>
    <xsd:import namespace="4fa252b5-8dcd-47b9-a4d7-4494ca5722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caf5ab-a5f8-4102-ae4d-230bd6868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252b5-8dcd-47b9-a4d7-4494ca5722a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F06E36-BE1A-467D-80ED-6A1B6FBD0363}">
  <ds:schemaRefs>
    <ds:schemaRef ds:uri="c1caf5ab-a5f8-4102-ae4d-230bd686847a"/>
    <ds:schemaRef ds:uri="http://schemas.microsoft.com/office/2006/documentManagement/types"/>
    <ds:schemaRef ds:uri="http://www.w3.org/XML/1998/namespace"/>
    <ds:schemaRef ds:uri="4fa252b5-8dcd-47b9-a4d7-4494ca5722a9"/>
    <ds:schemaRef ds:uri="http://schemas.microsoft.com/office/2006/metadata/properties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F2609F6C-4FBC-4997-B13E-8F9BDAD5D78F}">
  <ds:schemaRefs>
    <ds:schemaRef ds:uri="4fa252b5-8dcd-47b9-a4d7-4494ca5722a9"/>
    <ds:schemaRef ds:uri="c1caf5ab-a5f8-4102-ae4d-230bd686847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D70492A-21E0-4F98-80E7-48FC0087F9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1756</Words>
  <Application>Microsoft Office PowerPoint</Application>
  <PresentationFormat>On-screen Show (16:9)</PresentationFormat>
  <Paragraphs>265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#9Slide03 AmpleSoft Bold</vt:lpstr>
      <vt:lpstr>Bowlby One</vt:lpstr>
      <vt:lpstr>Verdana</vt:lpstr>
      <vt:lpstr>Bebas Neue</vt:lpstr>
      <vt:lpstr>Times New Roman</vt:lpstr>
      <vt:lpstr>Darker Grotesque SemiBold</vt:lpstr>
      <vt:lpstr>Archivo Medium</vt:lpstr>
      <vt:lpstr>Archivo</vt:lpstr>
      <vt:lpstr>Home Vocabulary by Slidesgo</vt:lpstr>
      <vt:lpstr>Ngôi nhà thông minh</vt:lpstr>
      <vt:lpstr>Bảng chi tiết công việc</vt:lpstr>
      <vt:lpstr>NỘI DUNG CHÍNH</vt:lpstr>
      <vt:lpstr>Tổng quan về đề tài</vt:lpstr>
      <vt:lpstr>Tổng quan về ngôi nhà thông minh</vt:lpstr>
      <vt:lpstr>Các chức năng trong ngôi nhà thông minh</vt:lpstr>
      <vt:lpstr>Các thiết bị</vt:lpstr>
      <vt:lpstr>Các thiết bị sử dụng</vt:lpstr>
      <vt:lpstr>Các thiết bị sử dụng</vt:lpstr>
      <vt:lpstr>Các thiết bị sử dụng</vt:lpstr>
      <vt:lpstr>Các thiết bị sử dụng</vt:lpstr>
      <vt:lpstr>Các thiết bị sử dụng</vt:lpstr>
      <vt:lpstr>Các thiết bị sử dụng</vt:lpstr>
      <vt:lpstr>Các thiết bị sử dụng</vt:lpstr>
      <vt:lpstr>Các thiết bị sử dụng</vt:lpstr>
      <vt:lpstr>Các thiết bị sử dụng</vt:lpstr>
      <vt:lpstr>Các thiết bị sử dụng</vt:lpstr>
      <vt:lpstr>Các thiết bị sử dụng</vt:lpstr>
      <vt:lpstr>Sơ đồ kết cấu và các chức năng </vt:lpstr>
      <vt:lpstr>Sơ đồ nối mạch</vt:lpstr>
      <vt:lpstr>Sơ đồ nối mạch</vt:lpstr>
      <vt:lpstr>Sơ đồ nối mạch</vt:lpstr>
      <vt:lpstr>Blynk &amp; MQTT</vt:lpstr>
      <vt:lpstr>Nguyên lý hoạt động</vt:lpstr>
      <vt:lpstr>CÁC  GIAO DIỆN </vt:lpstr>
      <vt:lpstr>CÁC GIAO DIỆN TRÊN WEB</vt:lpstr>
      <vt:lpstr>CÁC GIAO DIỆN TRÊN WEB</vt:lpstr>
      <vt:lpstr>CÁC GIAO DIỆN TRÊN WEB</vt:lpstr>
      <vt:lpstr>CÁC GIAO DIỆN TRÊN APP</vt:lpstr>
      <vt:lpstr>Mô tả hoạt động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VOCABULARY</dc:title>
  <dc:creator>THIS PC</dc:creator>
  <cp:lastModifiedBy>A39006 VŨ VĂN TRUNG</cp:lastModifiedBy>
  <cp:revision>3</cp:revision>
  <dcterms:modified xsi:type="dcterms:W3CDTF">2023-07-05T13:25:32Z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0x0101001EF7AF9A3ED46941AF0BF20BE569DE85</vt:lpwstr>
  </property>
</Properties>
</file>